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94" r:id="rId4"/>
  </p:sldMasterIdLst>
  <p:notesMasterIdLst>
    <p:notesMasterId r:id="rId35"/>
  </p:notesMasterIdLst>
  <p:sldIdLst>
    <p:sldId id="278" r:id="rId5"/>
    <p:sldId id="280" r:id="rId6"/>
    <p:sldId id="281" r:id="rId7"/>
    <p:sldId id="284" r:id="rId8"/>
    <p:sldId id="282" r:id="rId9"/>
    <p:sldId id="285" r:id="rId10"/>
    <p:sldId id="290" r:id="rId11"/>
    <p:sldId id="291" r:id="rId12"/>
    <p:sldId id="292" r:id="rId13"/>
    <p:sldId id="293" r:id="rId14"/>
    <p:sldId id="294" r:id="rId15"/>
    <p:sldId id="295" r:id="rId16"/>
    <p:sldId id="296" r:id="rId17"/>
    <p:sldId id="297" r:id="rId18"/>
    <p:sldId id="298" r:id="rId19"/>
    <p:sldId id="299" r:id="rId20"/>
    <p:sldId id="300" r:id="rId21"/>
    <p:sldId id="301" r:id="rId22"/>
    <p:sldId id="302" r:id="rId23"/>
    <p:sldId id="303" r:id="rId24"/>
    <p:sldId id="304" r:id="rId25"/>
    <p:sldId id="305" r:id="rId26"/>
    <p:sldId id="306" r:id="rId27"/>
    <p:sldId id="307" r:id="rId28"/>
    <p:sldId id="308" r:id="rId29"/>
    <p:sldId id="309" r:id="rId30"/>
    <p:sldId id="310" r:id="rId31"/>
    <p:sldId id="311" r:id="rId32"/>
    <p:sldId id="312" r:id="rId33"/>
    <p:sldId id="313" r:id="rId34"/>
  </p:sldIdLst>
  <p:sldSz cx="12192000" cy="6858000"/>
  <p:notesSz cx="13716000" cy="2438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userDrawn="1">
          <p15:clr>
            <a:srgbClr val="A4A3A4"/>
          </p15:clr>
        </p15:guide>
        <p15:guide id="2" pos="456" userDrawn="1">
          <p15:clr>
            <a:srgbClr val="A4A3A4"/>
          </p15:clr>
        </p15:guide>
        <p15:guide id="3" orient="horz" pos="2616" userDrawn="1">
          <p15:clr>
            <a:srgbClr val="A4A3A4"/>
          </p15:clr>
        </p15:guide>
        <p15:guide id="4" orient="horz" pos="3264" userDrawn="1">
          <p15:clr>
            <a:srgbClr val="A4A3A4"/>
          </p15:clr>
        </p15:guide>
        <p15:guide id="5" pos="6912" userDrawn="1">
          <p15:clr>
            <a:srgbClr val="A4A3A4"/>
          </p15:clr>
        </p15:guide>
        <p15:guide id="6" orient="horz" pos="2136" userDrawn="1">
          <p15:clr>
            <a:srgbClr val="A4A3A4"/>
          </p15:clr>
        </p15:guide>
        <p15:guide id="7" orient="horz" pos="4008" userDrawn="1">
          <p15:clr>
            <a:srgbClr val="A4A3A4"/>
          </p15:clr>
        </p15:guide>
        <p15:guide id="8" orient="horz" pos="1152" userDrawn="1">
          <p15:clr>
            <a:srgbClr val="A4A3A4"/>
          </p15:clr>
        </p15:guide>
        <p15:guide id="9" orient="horz" pos="2352" userDrawn="1">
          <p15:clr>
            <a:srgbClr val="A4A3A4"/>
          </p15:clr>
        </p15:guide>
        <p15:guide id="10" orient="horz" pos="1512" userDrawn="1">
          <p15:clr>
            <a:srgbClr val="A4A3A4"/>
          </p15:clr>
        </p15:guide>
        <p15:guide id="11" pos="7680" userDrawn="1">
          <p15:clr>
            <a:srgbClr val="A4A3A4"/>
          </p15:clr>
        </p15:guide>
        <p15:guide id="12" pos="6696" userDrawn="1">
          <p15:clr>
            <a:srgbClr val="A4A3A4"/>
          </p15:clr>
        </p15:guide>
        <p15:guide id="13" pos="1008" userDrawn="1">
          <p15:clr>
            <a:srgbClr val="A4A3A4"/>
          </p15:clr>
        </p15:guide>
        <p15:guide id="14" pos="1584" userDrawn="1">
          <p15:clr>
            <a:srgbClr val="A4A3A4"/>
          </p15:clr>
        </p15:guide>
        <p15:guide id="15" pos="2136" userDrawn="1">
          <p15:clr>
            <a:srgbClr val="A4A3A4"/>
          </p15:clr>
        </p15:guide>
        <p15:guide id="16" pos="2760" userDrawn="1">
          <p15:clr>
            <a:srgbClr val="A4A3A4"/>
          </p15:clr>
        </p15:guide>
        <p15:guide id="17" pos="3288" userDrawn="1">
          <p15:clr>
            <a:srgbClr val="A4A3A4"/>
          </p15:clr>
        </p15:guide>
        <p15:guide id="18" pos="4032" userDrawn="1">
          <p15:clr>
            <a:srgbClr val="A4A3A4"/>
          </p15:clr>
        </p15:guide>
        <p15:guide id="19" pos="4392" userDrawn="1">
          <p15:clr>
            <a:srgbClr val="A4A3A4"/>
          </p15:clr>
        </p15:guide>
        <p15:guide id="20" pos="4944" userDrawn="1">
          <p15:clr>
            <a:srgbClr val="A4A3A4"/>
          </p15:clr>
        </p15:guide>
        <p15:guide id="21" pos="5544" userDrawn="1">
          <p15:clr>
            <a:srgbClr val="A4A3A4"/>
          </p15:clr>
        </p15:guide>
        <p15:guide id="22" pos="6072" userDrawn="1">
          <p15:clr>
            <a:srgbClr val="A4A3A4"/>
          </p15:clr>
        </p15:guide>
        <p15:guide id="23" orient="horz" pos="2448" userDrawn="1">
          <p15:clr>
            <a:srgbClr val="A4A3A4"/>
          </p15:clr>
        </p15:guide>
        <p15:guide id="24" orient="horz" pos="960" userDrawn="1">
          <p15:clr>
            <a:srgbClr val="A4A3A4"/>
          </p15:clr>
        </p15:guide>
        <p15:guide id="25" pos="5256" userDrawn="1">
          <p15:clr>
            <a:srgbClr val="A4A3A4"/>
          </p15:clr>
        </p15:guide>
        <p15:guide id="26" pos="7261"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2C8F"/>
    <a:srgbClr val="FDFBF6"/>
    <a:srgbClr val="AAC4E9"/>
    <a:srgbClr val="F5CDCE"/>
    <a:srgbClr val="DF8C8C"/>
    <a:srgbClr val="D4D593"/>
    <a:srgbClr val="E6F0FE"/>
    <a:srgbClr val="CDBE8A"/>
    <a:srgbClr val="FFEFEF"/>
    <a:srgbClr val="FCFB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p:guide pos="456"/>
        <p:guide orient="horz" pos="2616"/>
        <p:guide orient="horz" pos="3264"/>
        <p:guide pos="6912"/>
        <p:guide orient="horz" pos="2136"/>
        <p:guide orient="horz" pos="4008"/>
        <p:guide orient="horz" pos="1152"/>
        <p:guide orient="horz" pos="2352"/>
        <p:guide orient="horz" pos="1512"/>
        <p:guide pos="7680"/>
        <p:guide pos="6696"/>
        <p:guide pos="1008"/>
        <p:guide pos="1584"/>
        <p:guide pos="2136"/>
        <p:guide pos="2760"/>
        <p:guide pos="3288"/>
        <p:guide pos="4032"/>
        <p:guide pos="4392"/>
        <p:guide pos="4944"/>
        <p:guide pos="5544"/>
        <p:guide pos="6072"/>
        <p:guide orient="horz" pos="2448"/>
        <p:guide orient="horz" pos="960"/>
        <p:guide pos="5256"/>
        <p:guide pos="7261"/>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40"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s>
</file>

<file path=ppt/diagrams/_rels/data3.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ata4.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10" Type="http://schemas.openxmlformats.org/officeDocument/2006/relationships/image" Target="../media/image21.svg"/><Relationship Id="rId4" Type="http://schemas.openxmlformats.org/officeDocument/2006/relationships/image" Target="../media/image15.svg"/><Relationship Id="rId9" Type="http://schemas.openxmlformats.org/officeDocument/2006/relationships/image" Target="../media/image20.png"/></Relationships>
</file>

<file path=ppt/diagrams/_rels/data5.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7.svg"/><Relationship Id="rId1" Type="http://schemas.openxmlformats.org/officeDocument/2006/relationships/image" Target="../media/image26.png"/><Relationship Id="rId6" Type="http://schemas.openxmlformats.org/officeDocument/2006/relationships/image" Target="../media/image31.svg"/><Relationship Id="rId5" Type="http://schemas.openxmlformats.org/officeDocument/2006/relationships/image" Target="../media/image30.png"/><Relationship Id="rId10" Type="http://schemas.openxmlformats.org/officeDocument/2006/relationships/image" Target="../media/image35.svg"/><Relationship Id="rId4" Type="http://schemas.openxmlformats.org/officeDocument/2006/relationships/image" Target="../media/image29.svg"/><Relationship Id="rId9" Type="http://schemas.openxmlformats.org/officeDocument/2006/relationships/image" Target="../media/image34.png"/></Relationships>
</file>

<file path=ppt/diagrams/_rels/data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svg"/><Relationship Id="rId1" Type="http://schemas.openxmlformats.org/officeDocument/2006/relationships/image" Target="../media/image38.png"/><Relationship Id="rId4" Type="http://schemas.openxmlformats.org/officeDocument/2006/relationships/image" Target="../media/image41.svg"/></Relationships>
</file>

<file path=ppt/diagrams/_rels/drawing3.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rawing4.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10" Type="http://schemas.openxmlformats.org/officeDocument/2006/relationships/image" Target="../media/image21.svg"/><Relationship Id="rId4" Type="http://schemas.openxmlformats.org/officeDocument/2006/relationships/image" Target="../media/image15.svg"/><Relationship Id="rId9" Type="http://schemas.openxmlformats.org/officeDocument/2006/relationships/image" Target="../media/image20.png"/></Relationships>
</file>

<file path=ppt/diagrams/_rels/drawing5.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7.svg"/><Relationship Id="rId1" Type="http://schemas.openxmlformats.org/officeDocument/2006/relationships/image" Target="../media/image26.png"/><Relationship Id="rId6" Type="http://schemas.openxmlformats.org/officeDocument/2006/relationships/image" Target="../media/image31.svg"/><Relationship Id="rId5" Type="http://schemas.openxmlformats.org/officeDocument/2006/relationships/image" Target="../media/image30.png"/><Relationship Id="rId10" Type="http://schemas.openxmlformats.org/officeDocument/2006/relationships/image" Target="../media/image35.svg"/><Relationship Id="rId4" Type="http://schemas.openxmlformats.org/officeDocument/2006/relationships/image" Target="../media/image29.svg"/><Relationship Id="rId9" Type="http://schemas.openxmlformats.org/officeDocument/2006/relationships/image" Target="../media/image34.png"/></Relationships>
</file>

<file path=ppt/diagrams/_rels/drawing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svg"/><Relationship Id="rId1" Type="http://schemas.openxmlformats.org/officeDocument/2006/relationships/image" Target="../media/image38.png"/><Relationship Id="rId4" Type="http://schemas.openxmlformats.org/officeDocument/2006/relationships/image" Target="../media/image41.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bg_accent5_2">
  <dgm:title val=""/>
  <dgm:desc val=""/>
  <dgm:catLst>
    <dgm:cat type="accent5" pri="15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a:alpha val="0"/>
      </a:schemeClr>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C34E170-BD33-4721-AF6C-D97C2713B3A6}" type="doc">
      <dgm:prSet loTypeId="urn:microsoft.com/office/officeart/2005/8/layout/vProcess5" loCatId="process" qsTypeId="urn:microsoft.com/office/officeart/2005/8/quickstyle/simple1" qsCatId="simple" csTypeId="urn:microsoft.com/office/officeart/2005/8/colors/colorful2" csCatId="colorful"/>
      <dgm:spPr/>
      <dgm:t>
        <a:bodyPr/>
        <a:lstStyle/>
        <a:p>
          <a:endParaRPr lang="en-US"/>
        </a:p>
      </dgm:t>
    </dgm:pt>
    <dgm:pt modelId="{4DFD9E77-1EAB-4392-A9AD-509CF5EBE736}">
      <dgm:prSet/>
      <dgm:spPr/>
      <dgm:t>
        <a:bodyPr/>
        <a:lstStyle/>
        <a:p>
          <a:r>
            <a:rPr lang="en-US"/>
            <a:t>Development of “learning while doing” or “on the job training” methodology.</a:t>
          </a:r>
        </a:p>
      </dgm:t>
    </dgm:pt>
    <dgm:pt modelId="{51D6A810-EC62-4E2B-A963-4E183E95D092}" type="parTrans" cxnId="{A280903A-7EEE-4499-B5C0-452BB0919B3B}">
      <dgm:prSet/>
      <dgm:spPr/>
      <dgm:t>
        <a:bodyPr/>
        <a:lstStyle/>
        <a:p>
          <a:endParaRPr lang="en-US"/>
        </a:p>
      </dgm:t>
    </dgm:pt>
    <dgm:pt modelId="{CD464077-706F-450F-9C90-76466B567114}" type="sibTrans" cxnId="{A280903A-7EEE-4499-B5C0-452BB0919B3B}">
      <dgm:prSet/>
      <dgm:spPr/>
      <dgm:t>
        <a:bodyPr/>
        <a:lstStyle/>
        <a:p>
          <a:endParaRPr lang="en-US"/>
        </a:p>
      </dgm:t>
    </dgm:pt>
    <dgm:pt modelId="{C28AD565-725A-4769-991E-85C2D18AA992}">
      <dgm:prSet/>
      <dgm:spPr/>
      <dgm:t>
        <a:bodyPr/>
        <a:lstStyle/>
        <a:p>
          <a:r>
            <a:rPr lang="en-US"/>
            <a:t>Need of welfare activities to improve the worker efficiency</a:t>
          </a:r>
        </a:p>
      </dgm:t>
    </dgm:pt>
    <dgm:pt modelId="{03A7B3EF-8DB5-48ED-AE06-787D5A155F9D}" type="parTrans" cxnId="{EF1DF134-2B64-4F19-A9D6-F4AF98B1128A}">
      <dgm:prSet/>
      <dgm:spPr/>
      <dgm:t>
        <a:bodyPr/>
        <a:lstStyle/>
        <a:p>
          <a:endParaRPr lang="en-US"/>
        </a:p>
      </dgm:t>
    </dgm:pt>
    <dgm:pt modelId="{561A7C1E-796B-4349-8553-8B1C8F43138B}" type="sibTrans" cxnId="{EF1DF134-2B64-4F19-A9D6-F4AF98B1128A}">
      <dgm:prSet/>
      <dgm:spPr/>
      <dgm:t>
        <a:bodyPr/>
        <a:lstStyle/>
        <a:p>
          <a:endParaRPr lang="en-US"/>
        </a:p>
      </dgm:t>
    </dgm:pt>
    <dgm:pt modelId="{4AE3A708-9F43-4CA2-AD62-AE3463D3FBA6}">
      <dgm:prSet/>
      <dgm:spPr/>
      <dgm:t>
        <a:bodyPr/>
        <a:lstStyle/>
        <a:p>
          <a:r>
            <a:rPr lang="en-US"/>
            <a:t>Work place cleanliness and improvement</a:t>
          </a:r>
        </a:p>
      </dgm:t>
    </dgm:pt>
    <dgm:pt modelId="{1BBDCCE4-E07D-4C51-98D6-72ED030F4179}" type="parTrans" cxnId="{F995B6DC-0513-456F-A60D-5E71BE34B4C9}">
      <dgm:prSet/>
      <dgm:spPr/>
      <dgm:t>
        <a:bodyPr/>
        <a:lstStyle/>
        <a:p>
          <a:endParaRPr lang="en-US"/>
        </a:p>
      </dgm:t>
    </dgm:pt>
    <dgm:pt modelId="{CC06342C-F4D7-42AC-AB95-A5BBF47A6027}" type="sibTrans" cxnId="{F995B6DC-0513-456F-A60D-5E71BE34B4C9}">
      <dgm:prSet/>
      <dgm:spPr/>
      <dgm:t>
        <a:bodyPr/>
        <a:lstStyle/>
        <a:p>
          <a:endParaRPr lang="en-US"/>
        </a:p>
      </dgm:t>
    </dgm:pt>
    <dgm:pt modelId="{F5AE3699-D89C-4305-8FFE-2F03CA5282CD}">
      <dgm:prSet/>
      <dgm:spPr/>
      <dgm:t>
        <a:bodyPr/>
        <a:lstStyle/>
        <a:p>
          <a:r>
            <a:rPr lang="en-US"/>
            <a:t>Focus on understanding the human need</a:t>
          </a:r>
        </a:p>
      </dgm:t>
    </dgm:pt>
    <dgm:pt modelId="{23B6CC13-3604-4530-9EBF-5CE9E454FAF1}" type="parTrans" cxnId="{622F9828-D2EE-4501-A6B4-B46C12DD1972}">
      <dgm:prSet/>
      <dgm:spPr/>
      <dgm:t>
        <a:bodyPr/>
        <a:lstStyle/>
        <a:p>
          <a:endParaRPr lang="en-US"/>
        </a:p>
      </dgm:t>
    </dgm:pt>
    <dgm:pt modelId="{805BE296-B34A-4532-A72E-7A2132A7DFF7}" type="sibTrans" cxnId="{622F9828-D2EE-4501-A6B4-B46C12DD1972}">
      <dgm:prSet/>
      <dgm:spPr/>
      <dgm:t>
        <a:bodyPr/>
        <a:lstStyle/>
        <a:p>
          <a:endParaRPr lang="en-US"/>
        </a:p>
      </dgm:t>
    </dgm:pt>
    <dgm:pt modelId="{7BA52A33-56F8-49D2-9B85-88F81CBA88FC}" type="pres">
      <dgm:prSet presAssocID="{7C34E170-BD33-4721-AF6C-D97C2713B3A6}" presName="outerComposite" presStyleCnt="0">
        <dgm:presLayoutVars>
          <dgm:chMax val="5"/>
          <dgm:dir/>
          <dgm:resizeHandles val="exact"/>
        </dgm:presLayoutVars>
      </dgm:prSet>
      <dgm:spPr/>
    </dgm:pt>
    <dgm:pt modelId="{C12732D9-EE5F-4997-9EDB-B1BACCBBA53F}" type="pres">
      <dgm:prSet presAssocID="{7C34E170-BD33-4721-AF6C-D97C2713B3A6}" presName="dummyMaxCanvas" presStyleCnt="0">
        <dgm:presLayoutVars/>
      </dgm:prSet>
      <dgm:spPr/>
    </dgm:pt>
    <dgm:pt modelId="{5836B8AF-FB6B-468C-B424-0F8A03081471}" type="pres">
      <dgm:prSet presAssocID="{7C34E170-BD33-4721-AF6C-D97C2713B3A6}" presName="FourNodes_1" presStyleLbl="node1" presStyleIdx="0" presStyleCnt="4">
        <dgm:presLayoutVars>
          <dgm:bulletEnabled val="1"/>
        </dgm:presLayoutVars>
      </dgm:prSet>
      <dgm:spPr/>
    </dgm:pt>
    <dgm:pt modelId="{122DD0C1-0149-494C-A0A4-ABD3C2403FCB}" type="pres">
      <dgm:prSet presAssocID="{7C34E170-BD33-4721-AF6C-D97C2713B3A6}" presName="FourNodes_2" presStyleLbl="node1" presStyleIdx="1" presStyleCnt="4">
        <dgm:presLayoutVars>
          <dgm:bulletEnabled val="1"/>
        </dgm:presLayoutVars>
      </dgm:prSet>
      <dgm:spPr/>
    </dgm:pt>
    <dgm:pt modelId="{C0FBC1BC-2AE3-4626-ABC4-6FB3AE27FB28}" type="pres">
      <dgm:prSet presAssocID="{7C34E170-BD33-4721-AF6C-D97C2713B3A6}" presName="FourNodes_3" presStyleLbl="node1" presStyleIdx="2" presStyleCnt="4">
        <dgm:presLayoutVars>
          <dgm:bulletEnabled val="1"/>
        </dgm:presLayoutVars>
      </dgm:prSet>
      <dgm:spPr/>
    </dgm:pt>
    <dgm:pt modelId="{1AF3A7C7-BC2C-4E64-9526-606C60C70358}" type="pres">
      <dgm:prSet presAssocID="{7C34E170-BD33-4721-AF6C-D97C2713B3A6}" presName="FourNodes_4" presStyleLbl="node1" presStyleIdx="3" presStyleCnt="4">
        <dgm:presLayoutVars>
          <dgm:bulletEnabled val="1"/>
        </dgm:presLayoutVars>
      </dgm:prSet>
      <dgm:spPr/>
    </dgm:pt>
    <dgm:pt modelId="{DDC1BB1D-E10D-49EE-AB0F-D50326D666AC}" type="pres">
      <dgm:prSet presAssocID="{7C34E170-BD33-4721-AF6C-D97C2713B3A6}" presName="FourConn_1-2" presStyleLbl="fgAccFollowNode1" presStyleIdx="0" presStyleCnt="3">
        <dgm:presLayoutVars>
          <dgm:bulletEnabled val="1"/>
        </dgm:presLayoutVars>
      </dgm:prSet>
      <dgm:spPr/>
    </dgm:pt>
    <dgm:pt modelId="{3C6A055A-073C-451C-BB53-03A09E6451BD}" type="pres">
      <dgm:prSet presAssocID="{7C34E170-BD33-4721-AF6C-D97C2713B3A6}" presName="FourConn_2-3" presStyleLbl="fgAccFollowNode1" presStyleIdx="1" presStyleCnt="3">
        <dgm:presLayoutVars>
          <dgm:bulletEnabled val="1"/>
        </dgm:presLayoutVars>
      </dgm:prSet>
      <dgm:spPr/>
    </dgm:pt>
    <dgm:pt modelId="{B1EC082A-E563-4DEB-A334-7C77EA1B9F83}" type="pres">
      <dgm:prSet presAssocID="{7C34E170-BD33-4721-AF6C-D97C2713B3A6}" presName="FourConn_3-4" presStyleLbl="fgAccFollowNode1" presStyleIdx="2" presStyleCnt="3">
        <dgm:presLayoutVars>
          <dgm:bulletEnabled val="1"/>
        </dgm:presLayoutVars>
      </dgm:prSet>
      <dgm:spPr/>
    </dgm:pt>
    <dgm:pt modelId="{EC46DA32-0B6C-47E1-B39A-408200367ECF}" type="pres">
      <dgm:prSet presAssocID="{7C34E170-BD33-4721-AF6C-D97C2713B3A6}" presName="FourNodes_1_text" presStyleLbl="node1" presStyleIdx="3" presStyleCnt="4">
        <dgm:presLayoutVars>
          <dgm:bulletEnabled val="1"/>
        </dgm:presLayoutVars>
      </dgm:prSet>
      <dgm:spPr/>
    </dgm:pt>
    <dgm:pt modelId="{13334A9A-9887-4B3E-9119-BC7414FC08AF}" type="pres">
      <dgm:prSet presAssocID="{7C34E170-BD33-4721-AF6C-D97C2713B3A6}" presName="FourNodes_2_text" presStyleLbl="node1" presStyleIdx="3" presStyleCnt="4">
        <dgm:presLayoutVars>
          <dgm:bulletEnabled val="1"/>
        </dgm:presLayoutVars>
      </dgm:prSet>
      <dgm:spPr/>
    </dgm:pt>
    <dgm:pt modelId="{C0DCAFB1-CA6D-4558-9191-5D7E71A76994}" type="pres">
      <dgm:prSet presAssocID="{7C34E170-BD33-4721-AF6C-D97C2713B3A6}" presName="FourNodes_3_text" presStyleLbl="node1" presStyleIdx="3" presStyleCnt="4">
        <dgm:presLayoutVars>
          <dgm:bulletEnabled val="1"/>
        </dgm:presLayoutVars>
      </dgm:prSet>
      <dgm:spPr/>
    </dgm:pt>
    <dgm:pt modelId="{A76E7167-3564-4E91-AE71-2FEAACC85C1E}" type="pres">
      <dgm:prSet presAssocID="{7C34E170-BD33-4721-AF6C-D97C2713B3A6}" presName="FourNodes_4_text" presStyleLbl="node1" presStyleIdx="3" presStyleCnt="4">
        <dgm:presLayoutVars>
          <dgm:bulletEnabled val="1"/>
        </dgm:presLayoutVars>
      </dgm:prSet>
      <dgm:spPr/>
    </dgm:pt>
  </dgm:ptLst>
  <dgm:cxnLst>
    <dgm:cxn modelId="{622F9828-D2EE-4501-A6B4-B46C12DD1972}" srcId="{7C34E170-BD33-4721-AF6C-D97C2713B3A6}" destId="{F5AE3699-D89C-4305-8FFE-2F03CA5282CD}" srcOrd="3" destOrd="0" parTransId="{23B6CC13-3604-4530-9EBF-5CE9E454FAF1}" sibTransId="{805BE296-B34A-4532-A72E-7A2132A7DFF7}"/>
    <dgm:cxn modelId="{3E6E6234-4FA9-4390-918B-449FCA5540FC}" type="presOf" srcId="{C28AD565-725A-4769-991E-85C2D18AA992}" destId="{13334A9A-9887-4B3E-9119-BC7414FC08AF}" srcOrd="1" destOrd="0" presId="urn:microsoft.com/office/officeart/2005/8/layout/vProcess5"/>
    <dgm:cxn modelId="{EF1DF134-2B64-4F19-A9D6-F4AF98B1128A}" srcId="{7C34E170-BD33-4721-AF6C-D97C2713B3A6}" destId="{C28AD565-725A-4769-991E-85C2D18AA992}" srcOrd="1" destOrd="0" parTransId="{03A7B3EF-8DB5-48ED-AE06-787D5A155F9D}" sibTransId="{561A7C1E-796B-4349-8553-8B1C8F43138B}"/>
    <dgm:cxn modelId="{D18B3B36-9D4F-4540-A7DD-453F3922D27E}" type="presOf" srcId="{C28AD565-725A-4769-991E-85C2D18AA992}" destId="{122DD0C1-0149-494C-A0A4-ABD3C2403FCB}" srcOrd="0" destOrd="0" presId="urn:microsoft.com/office/officeart/2005/8/layout/vProcess5"/>
    <dgm:cxn modelId="{A280903A-7EEE-4499-B5C0-452BB0919B3B}" srcId="{7C34E170-BD33-4721-AF6C-D97C2713B3A6}" destId="{4DFD9E77-1EAB-4392-A9AD-509CF5EBE736}" srcOrd="0" destOrd="0" parTransId="{51D6A810-EC62-4E2B-A963-4E183E95D092}" sibTransId="{CD464077-706F-450F-9C90-76466B567114}"/>
    <dgm:cxn modelId="{2A5F1D53-4382-4E7C-90B9-29C0848164DE}" type="presOf" srcId="{561A7C1E-796B-4349-8553-8B1C8F43138B}" destId="{3C6A055A-073C-451C-BB53-03A09E6451BD}" srcOrd="0" destOrd="0" presId="urn:microsoft.com/office/officeart/2005/8/layout/vProcess5"/>
    <dgm:cxn modelId="{E53D6955-F287-4D05-A17C-F1E5E21B5660}" type="presOf" srcId="{7C34E170-BD33-4721-AF6C-D97C2713B3A6}" destId="{7BA52A33-56F8-49D2-9B85-88F81CBA88FC}" srcOrd="0" destOrd="0" presId="urn:microsoft.com/office/officeart/2005/8/layout/vProcess5"/>
    <dgm:cxn modelId="{5D315DA0-ACFF-4D9C-A5B6-3AB8FCB8D2E7}" type="presOf" srcId="{F5AE3699-D89C-4305-8FFE-2F03CA5282CD}" destId="{1AF3A7C7-BC2C-4E64-9526-606C60C70358}" srcOrd="0" destOrd="0" presId="urn:microsoft.com/office/officeart/2005/8/layout/vProcess5"/>
    <dgm:cxn modelId="{F8856FA7-4886-4BBF-AC86-ED48DD95598D}" type="presOf" srcId="{CC06342C-F4D7-42AC-AB95-A5BBF47A6027}" destId="{B1EC082A-E563-4DEB-A334-7C77EA1B9F83}" srcOrd="0" destOrd="0" presId="urn:microsoft.com/office/officeart/2005/8/layout/vProcess5"/>
    <dgm:cxn modelId="{FC45A6BD-2399-49BC-894A-5EA8280574A7}" type="presOf" srcId="{4DFD9E77-1EAB-4392-A9AD-509CF5EBE736}" destId="{EC46DA32-0B6C-47E1-B39A-408200367ECF}" srcOrd="1" destOrd="0" presId="urn:microsoft.com/office/officeart/2005/8/layout/vProcess5"/>
    <dgm:cxn modelId="{4140F1C4-C1FD-42FF-AB47-FE7F78C7CE7D}" type="presOf" srcId="{4DFD9E77-1EAB-4392-A9AD-509CF5EBE736}" destId="{5836B8AF-FB6B-468C-B424-0F8A03081471}" srcOrd="0" destOrd="0" presId="urn:microsoft.com/office/officeart/2005/8/layout/vProcess5"/>
    <dgm:cxn modelId="{72F5C0C7-B282-4A96-8684-2FF822BB2730}" type="presOf" srcId="{4AE3A708-9F43-4CA2-AD62-AE3463D3FBA6}" destId="{C0DCAFB1-CA6D-4558-9191-5D7E71A76994}" srcOrd="1" destOrd="0" presId="urn:microsoft.com/office/officeart/2005/8/layout/vProcess5"/>
    <dgm:cxn modelId="{F995B6DC-0513-456F-A60D-5E71BE34B4C9}" srcId="{7C34E170-BD33-4721-AF6C-D97C2713B3A6}" destId="{4AE3A708-9F43-4CA2-AD62-AE3463D3FBA6}" srcOrd="2" destOrd="0" parTransId="{1BBDCCE4-E07D-4C51-98D6-72ED030F4179}" sibTransId="{CC06342C-F4D7-42AC-AB95-A5BBF47A6027}"/>
    <dgm:cxn modelId="{F98F56DD-AA27-4508-8885-AD74A2A33884}" type="presOf" srcId="{4AE3A708-9F43-4CA2-AD62-AE3463D3FBA6}" destId="{C0FBC1BC-2AE3-4626-ABC4-6FB3AE27FB28}" srcOrd="0" destOrd="0" presId="urn:microsoft.com/office/officeart/2005/8/layout/vProcess5"/>
    <dgm:cxn modelId="{84FE13F7-C0B7-495D-B7C3-97B39104FEFD}" type="presOf" srcId="{F5AE3699-D89C-4305-8FFE-2F03CA5282CD}" destId="{A76E7167-3564-4E91-AE71-2FEAACC85C1E}" srcOrd="1" destOrd="0" presId="urn:microsoft.com/office/officeart/2005/8/layout/vProcess5"/>
    <dgm:cxn modelId="{03465DFD-0959-4679-BC45-08C1A1237396}" type="presOf" srcId="{CD464077-706F-450F-9C90-76466B567114}" destId="{DDC1BB1D-E10D-49EE-AB0F-D50326D666AC}" srcOrd="0" destOrd="0" presId="urn:microsoft.com/office/officeart/2005/8/layout/vProcess5"/>
    <dgm:cxn modelId="{A93708F5-221D-4624-AC0D-2FF69AFAC1E5}" type="presParOf" srcId="{7BA52A33-56F8-49D2-9B85-88F81CBA88FC}" destId="{C12732D9-EE5F-4997-9EDB-B1BACCBBA53F}" srcOrd="0" destOrd="0" presId="urn:microsoft.com/office/officeart/2005/8/layout/vProcess5"/>
    <dgm:cxn modelId="{E66290A3-613F-4B17-9DBA-C7416CFCE18E}" type="presParOf" srcId="{7BA52A33-56F8-49D2-9B85-88F81CBA88FC}" destId="{5836B8AF-FB6B-468C-B424-0F8A03081471}" srcOrd="1" destOrd="0" presId="urn:microsoft.com/office/officeart/2005/8/layout/vProcess5"/>
    <dgm:cxn modelId="{5F09B38A-6B99-4325-8775-0DC884C591C7}" type="presParOf" srcId="{7BA52A33-56F8-49D2-9B85-88F81CBA88FC}" destId="{122DD0C1-0149-494C-A0A4-ABD3C2403FCB}" srcOrd="2" destOrd="0" presId="urn:microsoft.com/office/officeart/2005/8/layout/vProcess5"/>
    <dgm:cxn modelId="{9D19F3E7-A8D8-452B-BFD5-B025E79C9656}" type="presParOf" srcId="{7BA52A33-56F8-49D2-9B85-88F81CBA88FC}" destId="{C0FBC1BC-2AE3-4626-ABC4-6FB3AE27FB28}" srcOrd="3" destOrd="0" presId="urn:microsoft.com/office/officeart/2005/8/layout/vProcess5"/>
    <dgm:cxn modelId="{11E0B22A-EDFC-4A5F-B8F9-C5C7E7879A31}" type="presParOf" srcId="{7BA52A33-56F8-49D2-9B85-88F81CBA88FC}" destId="{1AF3A7C7-BC2C-4E64-9526-606C60C70358}" srcOrd="4" destOrd="0" presId="urn:microsoft.com/office/officeart/2005/8/layout/vProcess5"/>
    <dgm:cxn modelId="{F50E968A-E072-4DE1-B416-5563AC5BF067}" type="presParOf" srcId="{7BA52A33-56F8-49D2-9B85-88F81CBA88FC}" destId="{DDC1BB1D-E10D-49EE-AB0F-D50326D666AC}" srcOrd="5" destOrd="0" presId="urn:microsoft.com/office/officeart/2005/8/layout/vProcess5"/>
    <dgm:cxn modelId="{857D514D-CAEC-4041-9A3B-9808210ED755}" type="presParOf" srcId="{7BA52A33-56F8-49D2-9B85-88F81CBA88FC}" destId="{3C6A055A-073C-451C-BB53-03A09E6451BD}" srcOrd="6" destOrd="0" presId="urn:microsoft.com/office/officeart/2005/8/layout/vProcess5"/>
    <dgm:cxn modelId="{3DFB8022-D04F-452F-976B-8227C53D96A5}" type="presParOf" srcId="{7BA52A33-56F8-49D2-9B85-88F81CBA88FC}" destId="{B1EC082A-E563-4DEB-A334-7C77EA1B9F83}" srcOrd="7" destOrd="0" presId="urn:microsoft.com/office/officeart/2005/8/layout/vProcess5"/>
    <dgm:cxn modelId="{CDB6B317-8A23-446E-BBCA-934E3CAA40A8}" type="presParOf" srcId="{7BA52A33-56F8-49D2-9B85-88F81CBA88FC}" destId="{EC46DA32-0B6C-47E1-B39A-408200367ECF}" srcOrd="8" destOrd="0" presId="urn:microsoft.com/office/officeart/2005/8/layout/vProcess5"/>
    <dgm:cxn modelId="{5C958B47-EEEE-4FEC-B96C-5DB082134CD1}" type="presParOf" srcId="{7BA52A33-56F8-49D2-9B85-88F81CBA88FC}" destId="{13334A9A-9887-4B3E-9119-BC7414FC08AF}" srcOrd="9" destOrd="0" presId="urn:microsoft.com/office/officeart/2005/8/layout/vProcess5"/>
    <dgm:cxn modelId="{A872D602-A0B4-4399-BC53-65BDCB8E8B08}" type="presParOf" srcId="{7BA52A33-56F8-49D2-9B85-88F81CBA88FC}" destId="{C0DCAFB1-CA6D-4558-9191-5D7E71A76994}" srcOrd="10" destOrd="0" presId="urn:microsoft.com/office/officeart/2005/8/layout/vProcess5"/>
    <dgm:cxn modelId="{DF7DD299-82D0-467C-8F5D-35D0BBCC6027}" type="presParOf" srcId="{7BA52A33-56F8-49D2-9B85-88F81CBA88FC}" destId="{A76E7167-3564-4E91-AE71-2FEAACC85C1E}"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9ACCDF4-0E9E-4EBC-816C-52A3096C9E03}" type="doc">
      <dgm:prSet loTypeId="urn:microsoft.com/office/officeart/2005/8/layout/default" loCatId="list" qsTypeId="urn:microsoft.com/office/officeart/2005/8/quickstyle/simple1" qsCatId="simple" csTypeId="urn:microsoft.com/office/officeart/2005/8/colors/accent3_2" csCatId="accent3"/>
      <dgm:spPr/>
      <dgm:t>
        <a:bodyPr/>
        <a:lstStyle/>
        <a:p>
          <a:endParaRPr lang="en-US"/>
        </a:p>
      </dgm:t>
    </dgm:pt>
    <dgm:pt modelId="{7DB705F7-8769-4DE0-B6DA-89F793934792}">
      <dgm:prSet/>
      <dgm:spPr/>
      <dgm:t>
        <a:bodyPr/>
        <a:lstStyle/>
        <a:p>
          <a:r>
            <a:rPr lang="en-US"/>
            <a:t>Improve performance of individual on present job</a:t>
          </a:r>
        </a:p>
      </dgm:t>
    </dgm:pt>
    <dgm:pt modelId="{010B07F7-97D7-4873-8817-EFDB13297DEF}" type="parTrans" cxnId="{6E447E5F-F720-48EA-A984-B686FCE24659}">
      <dgm:prSet/>
      <dgm:spPr/>
      <dgm:t>
        <a:bodyPr/>
        <a:lstStyle/>
        <a:p>
          <a:endParaRPr lang="en-US"/>
        </a:p>
      </dgm:t>
    </dgm:pt>
    <dgm:pt modelId="{5851DA23-63D9-4DFF-BB1B-F9CC4EF62EAA}" type="sibTrans" cxnId="{6E447E5F-F720-48EA-A984-B686FCE24659}">
      <dgm:prSet phldrT="1" phldr="0"/>
      <dgm:spPr/>
      <dgm:t>
        <a:bodyPr/>
        <a:lstStyle/>
        <a:p>
          <a:endParaRPr lang="en-US"/>
        </a:p>
      </dgm:t>
    </dgm:pt>
    <dgm:pt modelId="{759D2776-DE82-4246-ADA5-30B9BFEFFAE2}">
      <dgm:prSet/>
      <dgm:spPr/>
      <dgm:t>
        <a:bodyPr/>
        <a:lstStyle/>
        <a:p>
          <a:r>
            <a:rPr lang="en-US"/>
            <a:t>Improve group dynamism and effectiveness</a:t>
          </a:r>
        </a:p>
      </dgm:t>
    </dgm:pt>
    <dgm:pt modelId="{FED3925A-B88C-4328-AB43-8A4FD1725EAE}" type="parTrans" cxnId="{DD206006-DDEB-439E-AA25-0138E96E581E}">
      <dgm:prSet/>
      <dgm:spPr/>
      <dgm:t>
        <a:bodyPr/>
        <a:lstStyle/>
        <a:p>
          <a:endParaRPr lang="en-US"/>
        </a:p>
      </dgm:t>
    </dgm:pt>
    <dgm:pt modelId="{B2655102-192E-4291-B0E5-9557BE5CB825}" type="sibTrans" cxnId="{DD206006-DDEB-439E-AA25-0138E96E581E}">
      <dgm:prSet phldrT="2" phldr="0"/>
      <dgm:spPr/>
      <dgm:t>
        <a:bodyPr/>
        <a:lstStyle/>
        <a:p>
          <a:endParaRPr lang="en-US"/>
        </a:p>
      </dgm:t>
    </dgm:pt>
    <dgm:pt modelId="{E988FB61-B661-4E4B-93B2-E51DAB9D10C6}">
      <dgm:prSet/>
      <dgm:spPr/>
      <dgm:t>
        <a:bodyPr/>
        <a:lstStyle/>
        <a:p>
          <a:r>
            <a:rPr lang="en-US"/>
            <a:t>Integrate goal of individual with the goal of the organization</a:t>
          </a:r>
        </a:p>
      </dgm:t>
    </dgm:pt>
    <dgm:pt modelId="{A60DA53E-B5F1-4FAF-8585-33A36DAED48A}" type="parTrans" cxnId="{0541EC8A-4DAC-4219-BBD3-B443B9FA8B92}">
      <dgm:prSet/>
      <dgm:spPr/>
      <dgm:t>
        <a:bodyPr/>
        <a:lstStyle/>
        <a:p>
          <a:endParaRPr lang="en-US"/>
        </a:p>
      </dgm:t>
    </dgm:pt>
    <dgm:pt modelId="{FEB21DE3-CCB3-46CA-A3C6-8298A5F72B4A}" type="sibTrans" cxnId="{0541EC8A-4DAC-4219-BBD3-B443B9FA8B92}">
      <dgm:prSet phldrT="3" phldr="0"/>
      <dgm:spPr/>
      <dgm:t>
        <a:bodyPr/>
        <a:lstStyle/>
        <a:p>
          <a:endParaRPr lang="en-US"/>
        </a:p>
      </dgm:t>
    </dgm:pt>
    <dgm:pt modelId="{C0A88F7A-6E2B-4912-8E81-AAB517524687}">
      <dgm:prSet/>
      <dgm:spPr/>
      <dgm:t>
        <a:bodyPr/>
        <a:lstStyle/>
        <a:p>
          <a:r>
            <a:rPr lang="en-US"/>
            <a:t>Optimize the available human resource in an organization</a:t>
          </a:r>
        </a:p>
      </dgm:t>
    </dgm:pt>
    <dgm:pt modelId="{DDD8E9FB-212A-4A93-A286-31F2CB9A795E}" type="parTrans" cxnId="{AFFEBA3A-2D1D-41A1-B970-A9745B07718E}">
      <dgm:prSet/>
      <dgm:spPr/>
      <dgm:t>
        <a:bodyPr/>
        <a:lstStyle/>
        <a:p>
          <a:endParaRPr lang="en-US"/>
        </a:p>
      </dgm:t>
    </dgm:pt>
    <dgm:pt modelId="{B775E0D1-29D7-46F9-8B1A-07960299AA4B}" type="sibTrans" cxnId="{AFFEBA3A-2D1D-41A1-B970-A9745B07718E}">
      <dgm:prSet phldrT="4" phldr="0"/>
      <dgm:spPr/>
      <dgm:t>
        <a:bodyPr/>
        <a:lstStyle/>
        <a:p>
          <a:endParaRPr lang="en-US"/>
        </a:p>
      </dgm:t>
    </dgm:pt>
    <dgm:pt modelId="{11DA29A6-7EF2-4F11-ADA3-B3B826B0741C}">
      <dgm:prSet/>
      <dgm:spPr/>
      <dgm:t>
        <a:bodyPr/>
        <a:lstStyle/>
        <a:p>
          <a:r>
            <a:rPr lang="en-US"/>
            <a:t>Encourage creativity</a:t>
          </a:r>
        </a:p>
      </dgm:t>
    </dgm:pt>
    <dgm:pt modelId="{F60DAF63-C600-494A-AE44-67B6FE47C98D}" type="parTrans" cxnId="{165DD49B-361F-4C6B-9264-C24A3C07D8FC}">
      <dgm:prSet/>
      <dgm:spPr/>
      <dgm:t>
        <a:bodyPr/>
        <a:lstStyle/>
        <a:p>
          <a:endParaRPr lang="en-US"/>
        </a:p>
      </dgm:t>
    </dgm:pt>
    <dgm:pt modelId="{4BE6B7EB-6EB8-4611-AD55-1D57C8497637}" type="sibTrans" cxnId="{165DD49B-361F-4C6B-9264-C24A3C07D8FC}">
      <dgm:prSet phldrT="5" phldr="0"/>
      <dgm:spPr/>
      <dgm:t>
        <a:bodyPr/>
        <a:lstStyle/>
        <a:p>
          <a:endParaRPr lang="en-US"/>
        </a:p>
      </dgm:t>
    </dgm:pt>
    <dgm:pt modelId="{3FEF37DC-1087-415C-A690-29DD23DF6D05}">
      <dgm:prSet/>
      <dgm:spPr/>
      <dgm:t>
        <a:bodyPr/>
        <a:lstStyle/>
        <a:p>
          <a:r>
            <a:rPr lang="en-US"/>
            <a:t>Provide opportunities and facilities to individual for full expression of their talent potential</a:t>
          </a:r>
        </a:p>
      </dgm:t>
    </dgm:pt>
    <dgm:pt modelId="{9B962013-60E4-4B5D-B28A-C12A2B67E2A7}" type="parTrans" cxnId="{D2AB7DEF-7D28-40A4-9F66-8BA286795619}">
      <dgm:prSet/>
      <dgm:spPr/>
      <dgm:t>
        <a:bodyPr/>
        <a:lstStyle/>
        <a:p>
          <a:endParaRPr lang="en-US"/>
        </a:p>
      </dgm:t>
    </dgm:pt>
    <dgm:pt modelId="{91CD996C-6C20-414D-B363-1E0132763B45}" type="sibTrans" cxnId="{D2AB7DEF-7D28-40A4-9F66-8BA286795619}">
      <dgm:prSet phldrT="6" phldr="0"/>
      <dgm:spPr/>
      <dgm:t>
        <a:bodyPr/>
        <a:lstStyle/>
        <a:p>
          <a:endParaRPr lang="en-US"/>
        </a:p>
      </dgm:t>
    </dgm:pt>
    <dgm:pt modelId="{8BA108FF-DEAC-4C7D-AC3F-BF0A395466FD}">
      <dgm:prSet/>
      <dgm:spPr/>
      <dgm:t>
        <a:bodyPr/>
        <a:lstStyle/>
        <a:p>
          <a:r>
            <a:rPr lang="en-US"/>
            <a:t>Improve interpersonal relationship and work culture</a:t>
          </a:r>
        </a:p>
      </dgm:t>
    </dgm:pt>
    <dgm:pt modelId="{CB2A4D90-589C-454C-AFE7-038D92CB0E97}" type="parTrans" cxnId="{F4AFB2D8-3B74-4B34-A675-AB9425A17E7D}">
      <dgm:prSet/>
      <dgm:spPr/>
      <dgm:t>
        <a:bodyPr/>
        <a:lstStyle/>
        <a:p>
          <a:endParaRPr lang="en-US"/>
        </a:p>
      </dgm:t>
    </dgm:pt>
    <dgm:pt modelId="{A3D4B33C-5416-4FE0-A41F-DBBC0A5D8676}" type="sibTrans" cxnId="{F4AFB2D8-3B74-4B34-A675-AB9425A17E7D}">
      <dgm:prSet phldrT="7" phldr="0"/>
      <dgm:spPr/>
      <dgm:t>
        <a:bodyPr/>
        <a:lstStyle/>
        <a:p>
          <a:endParaRPr lang="en-US"/>
        </a:p>
      </dgm:t>
    </dgm:pt>
    <dgm:pt modelId="{9AF557F4-3227-491B-8F16-7380403FBAD6}" type="pres">
      <dgm:prSet presAssocID="{C9ACCDF4-0E9E-4EBC-816C-52A3096C9E03}" presName="diagram" presStyleCnt="0">
        <dgm:presLayoutVars>
          <dgm:dir/>
          <dgm:resizeHandles val="exact"/>
        </dgm:presLayoutVars>
      </dgm:prSet>
      <dgm:spPr/>
    </dgm:pt>
    <dgm:pt modelId="{1F3B3214-A102-48BF-B715-98E4512964AC}" type="pres">
      <dgm:prSet presAssocID="{7DB705F7-8769-4DE0-B6DA-89F793934792}" presName="node" presStyleLbl="node1" presStyleIdx="0" presStyleCnt="7">
        <dgm:presLayoutVars>
          <dgm:bulletEnabled val="1"/>
        </dgm:presLayoutVars>
      </dgm:prSet>
      <dgm:spPr/>
    </dgm:pt>
    <dgm:pt modelId="{3AC809EE-38E5-43C3-AA21-6D2D9ECE15DA}" type="pres">
      <dgm:prSet presAssocID="{5851DA23-63D9-4DFF-BB1B-F9CC4EF62EAA}" presName="sibTrans" presStyleCnt="0"/>
      <dgm:spPr/>
    </dgm:pt>
    <dgm:pt modelId="{9999B921-41EF-4F2B-8C22-0C180F83FC01}" type="pres">
      <dgm:prSet presAssocID="{759D2776-DE82-4246-ADA5-30B9BFEFFAE2}" presName="node" presStyleLbl="node1" presStyleIdx="1" presStyleCnt="7">
        <dgm:presLayoutVars>
          <dgm:bulletEnabled val="1"/>
        </dgm:presLayoutVars>
      </dgm:prSet>
      <dgm:spPr/>
    </dgm:pt>
    <dgm:pt modelId="{B580AB34-93FE-43F5-96D9-28FFBE73BC74}" type="pres">
      <dgm:prSet presAssocID="{B2655102-192E-4291-B0E5-9557BE5CB825}" presName="sibTrans" presStyleCnt="0"/>
      <dgm:spPr/>
    </dgm:pt>
    <dgm:pt modelId="{F386E331-8559-4DCF-A145-BA618913E768}" type="pres">
      <dgm:prSet presAssocID="{E988FB61-B661-4E4B-93B2-E51DAB9D10C6}" presName="node" presStyleLbl="node1" presStyleIdx="2" presStyleCnt="7">
        <dgm:presLayoutVars>
          <dgm:bulletEnabled val="1"/>
        </dgm:presLayoutVars>
      </dgm:prSet>
      <dgm:spPr/>
    </dgm:pt>
    <dgm:pt modelId="{4F5187C0-78DE-415C-B32E-057F3B5DC187}" type="pres">
      <dgm:prSet presAssocID="{FEB21DE3-CCB3-46CA-A3C6-8298A5F72B4A}" presName="sibTrans" presStyleCnt="0"/>
      <dgm:spPr/>
    </dgm:pt>
    <dgm:pt modelId="{505DE7B1-AFE6-4805-8EEC-0E3C8F714416}" type="pres">
      <dgm:prSet presAssocID="{C0A88F7A-6E2B-4912-8E81-AAB517524687}" presName="node" presStyleLbl="node1" presStyleIdx="3" presStyleCnt="7">
        <dgm:presLayoutVars>
          <dgm:bulletEnabled val="1"/>
        </dgm:presLayoutVars>
      </dgm:prSet>
      <dgm:spPr/>
    </dgm:pt>
    <dgm:pt modelId="{CFD29D25-9054-45C5-B6FC-CA7D4974F693}" type="pres">
      <dgm:prSet presAssocID="{B775E0D1-29D7-46F9-8B1A-07960299AA4B}" presName="sibTrans" presStyleCnt="0"/>
      <dgm:spPr/>
    </dgm:pt>
    <dgm:pt modelId="{F2E66803-AC48-4B9F-A6BC-E8778B21559F}" type="pres">
      <dgm:prSet presAssocID="{11DA29A6-7EF2-4F11-ADA3-B3B826B0741C}" presName="node" presStyleLbl="node1" presStyleIdx="4" presStyleCnt="7">
        <dgm:presLayoutVars>
          <dgm:bulletEnabled val="1"/>
        </dgm:presLayoutVars>
      </dgm:prSet>
      <dgm:spPr/>
    </dgm:pt>
    <dgm:pt modelId="{D7AFA655-0997-46F6-BCAD-59CFA3B8538B}" type="pres">
      <dgm:prSet presAssocID="{4BE6B7EB-6EB8-4611-AD55-1D57C8497637}" presName="sibTrans" presStyleCnt="0"/>
      <dgm:spPr/>
    </dgm:pt>
    <dgm:pt modelId="{34A5E249-5C88-4D48-8466-1FF36A1C6461}" type="pres">
      <dgm:prSet presAssocID="{3FEF37DC-1087-415C-A690-29DD23DF6D05}" presName="node" presStyleLbl="node1" presStyleIdx="5" presStyleCnt="7">
        <dgm:presLayoutVars>
          <dgm:bulletEnabled val="1"/>
        </dgm:presLayoutVars>
      </dgm:prSet>
      <dgm:spPr/>
    </dgm:pt>
    <dgm:pt modelId="{1009B676-A5AB-402A-9D86-672C06CE82BF}" type="pres">
      <dgm:prSet presAssocID="{91CD996C-6C20-414D-B363-1E0132763B45}" presName="sibTrans" presStyleCnt="0"/>
      <dgm:spPr/>
    </dgm:pt>
    <dgm:pt modelId="{239E4BAB-C4D7-46DB-89EB-04920292B35C}" type="pres">
      <dgm:prSet presAssocID="{8BA108FF-DEAC-4C7D-AC3F-BF0A395466FD}" presName="node" presStyleLbl="node1" presStyleIdx="6" presStyleCnt="7">
        <dgm:presLayoutVars>
          <dgm:bulletEnabled val="1"/>
        </dgm:presLayoutVars>
      </dgm:prSet>
      <dgm:spPr/>
    </dgm:pt>
  </dgm:ptLst>
  <dgm:cxnLst>
    <dgm:cxn modelId="{DD206006-DDEB-439E-AA25-0138E96E581E}" srcId="{C9ACCDF4-0E9E-4EBC-816C-52A3096C9E03}" destId="{759D2776-DE82-4246-ADA5-30B9BFEFFAE2}" srcOrd="1" destOrd="0" parTransId="{FED3925A-B88C-4328-AB43-8A4FD1725EAE}" sibTransId="{B2655102-192E-4291-B0E5-9557BE5CB825}"/>
    <dgm:cxn modelId="{2CC7A82E-CB24-4D06-ABD8-15F2B4458E81}" type="presOf" srcId="{3FEF37DC-1087-415C-A690-29DD23DF6D05}" destId="{34A5E249-5C88-4D48-8466-1FF36A1C6461}" srcOrd="0" destOrd="0" presId="urn:microsoft.com/office/officeart/2005/8/layout/default"/>
    <dgm:cxn modelId="{AFFEBA3A-2D1D-41A1-B970-A9745B07718E}" srcId="{C9ACCDF4-0E9E-4EBC-816C-52A3096C9E03}" destId="{C0A88F7A-6E2B-4912-8E81-AAB517524687}" srcOrd="3" destOrd="0" parTransId="{DDD8E9FB-212A-4A93-A286-31F2CB9A795E}" sibTransId="{B775E0D1-29D7-46F9-8B1A-07960299AA4B}"/>
    <dgm:cxn modelId="{A1E3683D-A3D0-42A7-940C-7741805C660E}" type="presOf" srcId="{C9ACCDF4-0E9E-4EBC-816C-52A3096C9E03}" destId="{9AF557F4-3227-491B-8F16-7380403FBAD6}" srcOrd="0" destOrd="0" presId="urn:microsoft.com/office/officeart/2005/8/layout/default"/>
    <dgm:cxn modelId="{6E447E5F-F720-48EA-A984-B686FCE24659}" srcId="{C9ACCDF4-0E9E-4EBC-816C-52A3096C9E03}" destId="{7DB705F7-8769-4DE0-B6DA-89F793934792}" srcOrd="0" destOrd="0" parTransId="{010B07F7-97D7-4873-8817-EFDB13297DEF}" sibTransId="{5851DA23-63D9-4DFF-BB1B-F9CC4EF62EAA}"/>
    <dgm:cxn modelId="{4FCB9373-2606-44F5-A9C5-827631512F4C}" type="presOf" srcId="{E988FB61-B661-4E4B-93B2-E51DAB9D10C6}" destId="{F386E331-8559-4DCF-A145-BA618913E768}" srcOrd="0" destOrd="0" presId="urn:microsoft.com/office/officeart/2005/8/layout/default"/>
    <dgm:cxn modelId="{0541EC8A-4DAC-4219-BBD3-B443B9FA8B92}" srcId="{C9ACCDF4-0E9E-4EBC-816C-52A3096C9E03}" destId="{E988FB61-B661-4E4B-93B2-E51DAB9D10C6}" srcOrd="2" destOrd="0" parTransId="{A60DA53E-B5F1-4FAF-8585-33A36DAED48A}" sibTransId="{FEB21DE3-CCB3-46CA-A3C6-8298A5F72B4A}"/>
    <dgm:cxn modelId="{93D0D18D-A5D3-49BA-B91B-3B69D1E783E4}" type="presOf" srcId="{11DA29A6-7EF2-4F11-ADA3-B3B826B0741C}" destId="{F2E66803-AC48-4B9F-A6BC-E8778B21559F}" srcOrd="0" destOrd="0" presId="urn:microsoft.com/office/officeart/2005/8/layout/default"/>
    <dgm:cxn modelId="{C860258F-8477-4E2E-99BB-5F114660FFBA}" type="presOf" srcId="{759D2776-DE82-4246-ADA5-30B9BFEFFAE2}" destId="{9999B921-41EF-4F2B-8C22-0C180F83FC01}" srcOrd="0" destOrd="0" presId="urn:microsoft.com/office/officeart/2005/8/layout/default"/>
    <dgm:cxn modelId="{F7AAD298-087C-48F6-A97B-E490A5DD56B8}" type="presOf" srcId="{7DB705F7-8769-4DE0-B6DA-89F793934792}" destId="{1F3B3214-A102-48BF-B715-98E4512964AC}" srcOrd="0" destOrd="0" presId="urn:microsoft.com/office/officeart/2005/8/layout/default"/>
    <dgm:cxn modelId="{165DD49B-361F-4C6B-9264-C24A3C07D8FC}" srcId="{C9ACCDF4-0E9E-4EBC-816C-52A3096C9E03}" destId="{11DA29A6-7EF2-4F11-ADA3-B3B826B0741C}" srcOrd="4" destOrd="0" parTransId="{F60DAF63-C600-494A-AE44-67B6FE47C98D}" sibTransId="{4BE6B7EB-6EB8-4611-AD55-1D57C8497637}"/>
    <dgm:cxn modelId="{18E791B4-9F2D-4228-A313-B81E35B1BA66}" type="presOf" srcId="{8BA108FF-DEAC-4C7D-AC3F-BF0A395466FD}" destId="{239E4BAB-C4D7-46DB-89EB-04920292B35C}" srcOrd="0" destOrd="0" presId="urn:microsoft.com/office/officeart/2005/8/layout/default"/>
    <dgm:cxn modelId="{3780FCD5-7889-4B30-AF77-6818394C09B7}" type="presOf" srcId="{C0A88F7A-6E2B-4912-8E81-AAB517524687}" destId="{505DE7B1-AFE6-4805-8EEC-0E3C8F714416}" srcOrd="0" destOrd="0" presId="urn:microsoft.com/office/officeart/2005/8/layout/default"/>
    <dgm:cxn modelId="{F4AFB2D8-3B74-4B34-A675-AB9425A17E7D}" srcId="{C9ACCDF4-0E9E-4EBC-816C-52A3096C9E03}" destId="{8BA108FF-DEAC-4C7D-AC3F-BF0A395466FD}" srcOrd="6" destOrd="0" parTransId="{CB2A4D90-589C-454C-AFE7-038D92CB0E97}" sibTransId="{A3D4B33C-5416-4FE0-A41F-DBBC0A5D8676}"/>
    <dgm:cxn modelId="{D2AB7DEF-7D28-40A4-9F66-8BA286795619}" srcId="{C9ACCDF4-0E9E-4EBC-816C-52A3096C9E03}" destId="{3FEF37DC-1087-415C-A690-29DD23DF6D05}" srcOrd="5" destOrd="0" parTransId="{9B962013-60E4-4B5D-B28A-C12A2B67E2A7}" sibTransId="{91CD996C-6C20-414D-B363-1E0132763B45}"/>
    <dgm:cxn modelId="{9660795B-ED6C-45DD-8D30-4FCBBF2B14C6}" type="presParOf" srcId="{9AF557F4-3227-491B-8F16-7380403FBAD6}" destId="{1F3B3214-A102-48BF-B715-98E4512964AC}" srcOrd="0" destOrd="0" presId="urn:microsoft.com/office/officeart/2005/8/layout/default"/>
    <dgm:cxn modelId="{DC01A412-E7F0-44D4-A1CB-1BAB07847945}" type="presParOf" srcId="{9AF557F4-3227-491B-8F16-7380403FBAD6}" destId="{3AC809EE-38E5-43C3-AA21-6D2D9ECE15DA}" srcOrd="1" destOrd="0" presId="urn:microsoft.com/office/officeart/2005/8/layout/default"/>
    <dgm:cxn modelId="{A4971092-00EF-41C7-A00F-B8536AA8AA45}" type="presParOf" srcId="{9AF557F4-3227-491B-8F16-7380403FBAD6}" destId="{9999B921-41EF-4F2B-8C22-0C180F83FC01}" srcOrd="2" destOrd="0" presId="urn:microsoft.com/office/officeart/2005/8/layout/default"/>
    <dgm:cxn modelId="{39290990-0CB3-469B-96B8-BFC28FAB18A7}" type="presParOf" srcId="{9AF557F4-3227-491B-8F16-7380403FBAD6}" destId="{B580AB34-93FE-43F5-96D9-28FFBE73BC74}" srcOrd="3" destOrd="0" presId="urn:microsoft.com/office/officeart/2005/8/layout/default"/>
    <dgm:cxn modelId="{BE2570C2-0B86-4322-BE0D-9EA94E150B24}" type="presParOf" srcId="{9AF557F4-3227-491B-8F16-7380403FBAD6}" destId="{F386E331-8559-4DCF-A145-BA618913E768}" srcOrd="4" destOrd="0" presId="urn:microsoft.com/office/officeart/2005/8/layout/default"/>
    <dgm:cxn modelId="{501F10C5-837E-467B-9C69-402F8645D75B}" type="presParOf" srcId="{9AF557F4-3227-491B-8F16-7380403FBAD6}" destId="{4F5187C0-78DE-415C-B32E-057F3B5DC187}" srcOrd="5" destOrd="0" presId="urn:microsoft.com/office/officeart/2005/8/layout/default"/>
    <dgm:cxn modelId="{2C167F36-FFF8-400A-9C2B-7B866C5DCF51}" type="presParOf" srcId="{9AF557F4-3227-491B-8F16-7380403FBAD6}" destId="{505DE7B1-AFE6-4805-8EEC-0E3C8F714416}" srcOrd="6" destOrd="0" presId="urn:microsoft.com/office/officeart/2005/8/layout/default"/>
    <dgm:cxn modelId="{61A7D584-8F27-43CA-9343-15FE1F291C4B}" type="presParOf" srcId="{9AF557F4-3227-491B-8F16-7380403FBAD6}" destId="{CFD29D25-9054-45C5-B6FC-CA7D4974F693}" srcOrd="7" destOrd="0" presId="urn:microsoft.com/office/officeart/2005/8/layout/default"/>
    <dgm:cxn modelId="{2A9B563B-580A-428D-BD5B-76FBA8233747}" type="presParOf" srcId="{9AF557F4-3227-491B-8F16-7380403FBAD6}" destId="{F2E66803-AC48-4B9F-A6BC-E8778B21559F}" srcOrd="8" destOrd="0" presId="urn:microsoft.com/office/officeart/2005/8/layout/default"/>
    <dgm:cxn modelId="{BB780566-EBA3-4497-BBC1-A26C0F7777B7}" type="presParOf" srcId="{9AF557F4-3227-491B-8F16-7380403FBAD6}" destId="{D7AFA655-0997-46F6-BCAD-59CFA3B8538B}" srcOrd="9" destOrd="0" presId="urn:microsoft.com/office/officeart/2005/8/layout/default"/>
    <dgm:cxn modelId="{3E701FF4-54FA-4C8A-9498-4907F6A015CB}" type="presParOf" srcId="{9AF557F4-3227-491B-8F16-7380403FBAD6}" destId="{34A5E249-5C88-4D48-8466-1FF36A1C6461}" srcOrd="10" destOrd="0" presId="urn:microsoft.com/office/officeart/2005/8/layout/default"/>
    <dgm:cxn modelId="{48ACF043-077B-4706-8E94-BDA1FF6E50E7}" type="presParOf" srcId="{9AF557F4-3227-491B-8F16-7380403FBAD6}" destId="{1009B676-A5AB-402A-9D86-672C06CE82BF}" srcOrd="11" destOrd="0" presId="urn:microsoft.com/office/officeart/2005/8/layout/default"/>
    <dgm:cxn modelId="{7B06B403-CB2B-4764-AF3C-F6F5BE87EAF0}" type="presParOf" srcId="{9AF557F4-3227-491B-8F16-7380403FBAD6}" destId="{239E4BAB-C4D7-46DB-89EB-04920292B35C}" srcOrd="1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808B04A-D603-4FFF-8F02-44F83C450B75}"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B6DB6179-CE52-4F1C-A910-7F6A529895C7}">
      <dgm:prSet/>
      <dgm:spPr/>
      <dgm:t>
        <a:bodyPr/>
        <a:lstStyle/>
        <a:p>
          <a:r>
            <a:rPr lang="en-US"/>
            <a:t>To provide equal opportunities to employees</a:t>
          </a:r>
        </a:p>
      </dgm:t>
    </dgm:pt>
    <dgm:pt modelId="{FC174DBC-DEA4-4FD2-9EF4-B713ED1E447B}" type="parTrans" cxnId="{CBFF2F30-64A4-4F03-B90C-3546BDD3B21E}">
      <dgm:prSet/>
      <dgm:spPr/>
      <dgm:t>
        <a:bodyPr/>
        <a:lstStyle/>
        <a:p>
          <a:endParaRPr lang="en-US"/>
        </a:p>
      </dgm:t>
    </dgm:pt>
    <dgm:pt modelId="{94B726E5-F1FC-4705-AED9-62A464E0140E}" type="sibTrans" cxnId="{CBFF2F30-64A4-4F03-B90C-3546BDD3B21E}">
      <dgm:prSet/>
      <dgm:spPr/>
      <dgm:t>
        <a:bodyPr/>
        <a:lstStyle/>
        <a:p>
          <a:endParaRPr lang="en-US"/>
        </a:p>
      </dgm:t>
    </dgm:pt>
    <dgm:pt modelId="{62126C2C-A0D4-4C72-BB14-564DFD5AD33B}">
      <dgm:prSet/>
      <dgm:spPr/>
      <dgm:t>
        <a:bodyPr/>
        <a:lstStyle/>
        <a:p>
          <a:r>
            <a:rPr lang="en-US"/>
            <a:t>Align HRD activities with business strategies</a:t>
          </a:r>
        </a:p>
      </dgm:t>
    </dgm:pt>
    <dgm:pt modelId="{0C526C48-3B60-4BF2-BA72-50EB70BCEA7C}" type="parTrans" cxnId="{D9216F5D-36E1-4A21-B1FE-D71922C29BF3}">
      <dgm:prSet/>
      <dgm:spPr/>
      <dgm:t>
        <a:bodyPr/>
        <a:lstStyle/>
        <a:p>
          <a:endParaRPr lang="en-US"/>
        </a:p>
      </dgm:t>
    </dgm:pt>
    <dgm:pt modelId="{199C0B35-E9F9-4740-909E-C6D62ACD910B}" type="sibTrans" cxnId="{D9216F5D-36E1-4A21-B1FE-D71922C29BF3}">
      <dgm:prSet/>
      <dgm:spPr/>
      <dgm:t>
        <a:bodyPr/>
        <a:lstStyle/>
        <a:p>
          <a:endParaRPr lang="en-US"/>
        </a:p>
      </dgm:t>
    </dgm:pt>
    <dgm:pt modelId="{5EE193BE-FA37-4703-8719-D767426C9284}">
      <dgm:prSet/>
      <dgm:spPr/>
      <dgm:t>
        <a:bodyPr/>
        <a:lstStyle/>
        <a:p>
          <a:r>
            <a:rPr lang="en-US"/>
            <a:t>Upgrading the competencies of employees</a:t>
          </a:r>
        </a:p>
      </dgm:t>
    </dgm:pt>
    <dgm:pt modelId="{74AC1CF2-B769-4328-A448-38FC6810EE3C}" type="parTrans" cxnId="{26771BF7-F323-43E9-839D-99AB1C96EF05}">
      <dgm:prSet/>
      <dgm:spPr/>
      <dgm:t>
        <a:bodyPr/>
        <a:lstStyle/>
        <a:p>
          <a:endParaRPr lang="en-US"/>
        </a:p>
      </dgm:t>
    </dgm:pt>
    <dgm:pt modelId="{09A84405-B308-468C-9112-D056D8A59D9F}" type="sibTrans" cxnId="{26771BF7-F323-43E9-839D-99AB1C96EF05}">
      <dgm:prSet/>
      <dgm:spPr/>
      <dgm:t>
        <a:bodyPr/>
        <a:lstStyle/>
        <a:p>
          <a:endParaRPr lang="en-US"/>
        </a:p>
      </dgm:t>
    </dgm:pt>
    <dgm:pt modelId="{1C19D6C0-A0CB-42AD-9B95-A6BFE4960A32}">
      <dgm:prSet/>
      <dgm:spPr/>
      <dgm:t>
        <a:bodyPr/>
        <a:lstStyle/>
        <a:p>
          <a:r>
            <a:rPr lang="en-US"/>
            <a:t>Achieve competitive advantage</a:t>
          </a:r>
        </a:p>
      </dgm:t>
    </dgm:pt>
    <dgm:pt modelId="{56CC9234-4BF6-47E7-9DC6-131A6860EA20}" type="parTrans" cxnId="{2F2F5A02-3B44-4445-98D6-C3A412DA32E6}">
      <dgm:prSet/>
      <dgm:spPr/>
      <dgm:t>
        <a:bodyPr/>
        <a:lstStyle/>
        <a:p>
          <a:endParaRPr lang="en-US"/>
        </a:p>
      </dgm:t>
    </dgm:pt>
    <dgm:pt modelId="{A937663A-5CF8-4602-A40C-1140974EEA1F}" type="sibTrans" cxnId="{2F2F5A02-3B44-4445-98D6-C3A412DA32E6}">
      <dgm:prSet/>
      <dgm:spPr/>
      <dgm:t>
        <a:bodyPr/>
        <a:lstStyle/>
        <a:p>
          <a:endParaRPr lang="en-US"/>
        </a:p>
      </dgm:t>
    </dgm:pt>
    <dgm:pt modelId="{FDC4D2CE-6162-4CDE-8938-A7D0424B17E1}" type="pres">
      <dgm:prSet presAssocID="{4808B04A-D603-4FFF-8F02-44F83C450B75}" presName="root" presStyleCnt="0">
        <dgm:presLayoutVars>
          <dgm:dir/>
          <dgm:resizeHandles val="exact"/>
        </dgm:presLayoutVars>
      </dgm:prSet>
      <dgm:spPr/>
    </dgm:pt>
    <dgm:pt modelId="{DDB6C5B0-FC74-467C-9303-0F0FD3BBB7F5}" type="pres">
      <dgm:prSet presAssocID="{B6DB6179-CE52-4F1C-A910-7F6A529895C7}" presName="compNode" presStyleCnt="0"/>
      <dgm:spPr/>
    </dgm:pt>
    <dgm:pt modelId="{B8C67C72-7BBD-4A3C-9B80-B20857A25F06}" type="pres">
      <dgm:prSet presAssocID="{B6DB6179-CE52-4F1C-A910-7F6A529895C7}" presName="bgRect" presStyleLbl="bgShp" presStyleIdx="0" presStyleCnt="4"/>
      <dgm:spPr/>
    </dgm:pt>
    <dgm:pt modelId="{FAED4237-5CE4-45BE-944A-801896DD2A1B}" type="pres">
      <dgm:prSet presAssocID="{B6DB6179-CE52-4F1C-A910-7F6A529895C7}"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Group"/>
        </a:ext>
      </dgm:extLst>
    </dgm:pt>
    <dgm:pt modelId="{018D55EA-2A66-468E-8AE1-E3FF544EC759}" type="pres">
      <dgm:prSet presAssocID="{B6DB6179-CE52-4F1C-A910-7F6A529895C7}" presName="spaceRect" presStyleCnt="0"/>
      <dgm:spPr/>
    </dgm:pt>
    <dgm:pt modelId="{043B1E71-4ACC-4C60-B5D0-A2C91ADB4376}" type="pres">
      <dgm:prSet presAssocID="{B6DB6179-CE52-4F1C-A910-7F6A529895C7}" presName="parTx" presStyleLbl="revTx" presStyleIdx="0" presStyleCnt="4">
        <dgm:presLayoutVars>
          <dgm:chMax val="0"/>
          <dgm:chPref val="0"/>
        </dgm:presLayoutVars>
      </dgm:prSet>
      <dgm:spPr/>
    </dgm:pt>
    <dgm:pt modelId="{A7CC28B5-A214-4CDF-A196-348FB1D7F276}" type="pres">
      <dgm:prSet presAssocID="{94B726E5-F1FC-4705-AED9-62A464E0140E}" presName="sibTrans" presStyleCnt="0"/>
      <dgm:spPr/>
    </dgm:pt>
    <dgm:pt modelId="{40AC9429-22F7-4E96-A028-BEC88217CEE5}" type="pres">
      <dgm:prSet presAssocID="{62126C2C-A0D4-4C72-BB14-564DFD5AD33B}" presName="compNode" presStyleCnt="0"/>
      <dgm:spPr/>
    </dgm:pt>
    <dgm:pt modelId="{48CC092F-BD56-49B3-B2D5-72283DA0C50A}" type="pres">
      <dgm:prSet presAssocID="{62126C2C-A0D4-4C72-BB14-564DFD5AD33B}" presName="bgRect" presStyleLbl="bgShp" presStyleIdx="1" presStyleCnt="4"/>
      <dgm:spPr/>
    </dgm:pt>
    <dgm:pt modelId="{A6FDBF2A-A67C-48D3-857D-585B4221EA1A}" type="pres">
      <dgm:prSet presAssocID="{62126C2C-A0D4-4C72-BB14-564DFD5AD33B}"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eeting"/>
        </a:ext>
      </dgm:extLst>
    </dgm:pt>
    <dgm:pt modelId="{700FFB44-12C5-4673-8254-D11483D65C0D}" type="pres">
      <dgm:prSet presAssocID="{62126C2C-A0D4-4C72-BB14-564DFD5AD33B}" presName="spaceRect" presStyleCnt="0"/>
      <dgm:spPr/>
    </dgm:pt>
    <dgm:pt modelId="{4CF97902-87B8-43D7-B10B-95CCBBD3EA34}" type="pres">
      <dgm:prSet presAssocID="{62126C2C-A0D4-4C72-BB14-564DFD5AD33B}" presName="parTx" presStyleLbl="revTx" presStyleIdx="1" presStyleCnt="4">
        <dgm:presLayoutVars>
          <dgm:chMax val="0"/>
          <dgm:chPref val="0"/>
        </dgm:presLayoutVars>
      </dgm:prSet>
      <dgm:spPr/>
    </dgm:pt>
    <dgm:pt modelId="{88033D13-F36E-4703-B845-C31CCC34D7A2}" type="pres">
      <dgm:prSet presAssocID="{199C0B35-E9F9-4740-909E-C6D62ACD910B}" presName="sibTrans" presStyleCnt="0"/>
      <dgm:spPr/>
    </dgm:pt>
    <dgm:pt modelId="{4AAA1F22-E61B-442C-AE72-2741E9C5D216}" type="pres">
      <dgm:prSet presAssocID="{5EE193BE-FA37-4703-8719-D767426C9284}" presName="compNode" presStyleCnt="0"/>
      <dgm:spPr/>
    </dgm:pt>
    <dgm:pt modelId="{1C81D8CD-4BBF-4411-8CCE-51B6D1577606}" type="pres">
      <dgm:prSet presAssocID="{5EE193BE-FA37-4703-8719-D767426C9284}" presName="bgRect" presStyleLbl="bgShp" presStyleIdx="2" presStyleCnt="4"/>
      <dgm:spPr/>
    </dgm:pt>
    <dgm:pt modelId="{319F51EB-E7D1-4276-94FC-993B564D5C40}" type="pres">
      <dgm:prSet presAssocID="{5EE193BE-FA37-4703-8719-D767426C9284}"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ead with Gears"/>
        </a:ext>
      </dgm:extLst>
    </dgm:pt>
    <dgm:pt modelId="{187E389A-A58E-436C-96B1-3B65FEF10D19}" type="pres">
      <dgm:prSet presAssocID="{5EE193BE-FA37-4703-8719-D767426C9284}" presName="spaceRect" presStyleCnt="0"/>
      <dgm:spPr/>
    </dgm:pt>
    <dgm:pt modelId="{3905FC2C-73F9-4487-8FC3-D28171854DC1}" type="pres">
      <dgm:prSet presAssocID="{5EE193BE-FA37-4703-8719-D767426C9284}" presName="parTx" presStyleLbl="revTx" presStyleIdx="2" presStyleCnt="4">
        <dgm:presLayoutVars>
          <dgm:chMax val="0"/>
          <dgm:chPref val="0"/>
        </dgm:presLayoutVars>
      </dgm:prSet>
      <dgm:spPr/>
    </dgm:pt>
    <dgm:pt modelId="{6094DB9A-AB9E-442C-80D1-7E2D4C53462C}" type="pres">
      <dgm:prSet presAssocID="{09A84405-B308-468C-9112-D056D8A59D9F}" presName="sibTrans" presStyleCnt="0"/>
      <dgm:spPr/>
    </dgm:pt>
    <dgm:pt modelId="{760FEC61-A292-4329-AE8D-89C06253D388}" type="pres">
      <dgm:prSet presAssocID="{1C19D6C0-A0CB-42AD-9B95-A6BFE4960A32}" presName="compNode" presStyleCnt="0"/>
      <dgm:spPr/>
    </dgm:pt>
    <dgm:pt modelId="{EFACA312-10B9-47D1-9557-016422307C4B}" type="pres">
      <dgm:prSet presAssocID="{1C19D6C0-A0CB-42AD-9B95-A6BFE4960A32}" presName="bgRect" presStyleLbl="bgShp" presStyleIdx="3" presStyleCnt="4"/>
      <dgm:spPr/>
    </dgm:pt>
    <dgm:pt modelId="{CFED918B-A9BF-4A1A-8211-BD3CAB220CB1}" type="pres">
      <dgm:prSet presAssocID="{1C19D6C0-A0CB-42AD-9B95-A6BFE4960A32}"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ullseye"/>
        </a:ext>
      </dgm:extLst>
    </dgm:pt>
    <dgm:pt modelId="{CEE08AF7-A1E4-426D-AF6A-0AE0D0DD129A}" type="pres">
      <dgm:prSet presAssocID="{1C19D6C0-A0CB-42AD-9B95-A6BFE4960A32}" presName="spaceRect" presStyleCnt="0"/>
      <dgm:spPr/>
    </dgm:pt>
    <dgm:pt modelId="{C1E07F51-29D5-4F32-9B0B-FA3B2FEEB7FD}" type="pres">
      <dgm:prSet presAssocID="{1C19D6C0-A0CB-42AD-9B95-A6BFE4960A32}" presName="parTx" presStyleLbl="revTx" presStyleIdx="3" presStyleCnt="4">
        <dgm:presLayoutVars>
          <dgm:chMax val="0"/>
          <dgm:chPref val="0"/>
        </dgm:presLayoutVars>
      </dgm:prSet>
      <dgm:spPr/>
    </dgm:pt>
  </dgm:ptLst>
  <dgm:cxnLst>
    <dgm:cxn modelId="{2F2F5A02-3B44-4445-98D6-C3A412DA32E6}" srcId="{4808B04A-D603-4FFF-8F02-44F83C450B75}" destId="{1C19D6C0-A0CB-42AD-9B95-A6BFE4960A32}" srcOrd="3" destOrd="0" parTransId="{56CC9234-4BF6-47E7-9DC6-131A6860EA20}" sibTransId="{A937663A-5CF8-4602-A40C-1140974EEA1F}"/>
    <dgm:cxn modelId="{CBFF2F30-64A4-4F03-B90C-3546BDD3B21E}" srcId="{4808B04A-D603-4FFF-8F02-44F83C450B75}" destId="{B6DB6179-CE52-4F1C-A910-7F6A529895C7}" srcOrd="0" destOrd="0" parTransId="{FC174DBC-DEA4-4FD2-9EF4-B713ED1E447B}" sibTransId="{94B726E5-F1FC-4705-AED9-62A464E0140E}"/>
    <dgm:cxn modelId="{D9216F5D-36E1-4A21-B1FE-D71922C29BF3}" srcId="{4808B04A-D603-4FFF-8F02-44F83C450B75}" destId="{62126C2C-A0D4-4C72-BB14-564DFD5AD33B}" srcOrd="1" destOrd="0" parTransId="{0C526C48-3B60-4BF2-BA72-50EB70BCEA7C}" sibTransId="{199C0B35-E9F9-4740-909E-C6D62ACD910B}"/>
    <dgm:cxn modelId="{62CDD25F-0534-486D-8F06-19C9B2AF07F6}" type="presOf" srcId="{1C19D6C0-A0CB-42AD-9B95-A6BFE4960A32}" destId="{C1E07F51-29D5-4F32-9B0B-FA3B2FEEB7FD}" srcOrd="0" destOrd="0" presId="urn:microsoft.com/office/officeart/2018/2/layout/IconVerticalSolidList"/>
    <dgm:cxn modelId="{F6A05F63-744C-4FA3-92F5-60F3025099E9}" type="presOf" srcId="{B6DB6179-CE52-4F1C-A910-7F6A529895C7}" destId="{043B1E71-4ACC-4C60-B5D0-A2C91ADB4376}" srcOrd="0" destOrd="0" presId="urn:microsoft.com/office/officeart/2018/2/layout/IconVerticalSolidList"/>
    <dgm:cxn modelId="{6E199B75-89C8-44DC-B62B-AC9996365F3D}" type="presOf" srcId="{4808B04A-D603-4FFF-8F02-44F83C450B75}" destId="{FDC4D2CE-6162-4CDE-8938-A7D0424B17E1}" srcOrd="0" destOrd="0" presId="urn:microsoft.com/office/officeart/2018/2/layout/IconVerticalSolidList"/>
    <dgm:cxn modelId="{FC781BA2-6378-4E6E-8CB8-831F486422D6}" type="presOf" srcId="{5EE193BE-FA37-4703-8719-D767426C9284}" destId="{3905FC2C-73F9-4487-8FC3-D28171854DC1}" srcOrd="0" destOrd="0" presId="urn:microsoft.com/office/officeart/2018/2/layout/IconVerticalSolidList"/>
    <dgm:cxn modelId="{2CB24CCF-47BF-4FCD-AF99-85FA7A5789BA}" type="presOf" srcId="{62126C2C-A0D4-4C72-BB14-564DFD5AD33B}" destId="{4CF97902-87B8-43D7-B10B-95CCBBD3EA34}" srcOrd="0" destOrd="0" presId="urn:microsoft.com/office/officeart/2018/2/layout/IconVerticalSolidList"/>
    <dgm:cxn modelId="{26771BF7-F323-43E9-839D-99AB1C96EF05}" srcId="{4808B04A-D603-4FFF-8F02-44F83C450B75}" destId="{5EE193BE-FA37-4703-8719-D767426C9284}" srcOrd="2" destOrd="0" parTransId="{74AC1CF2-B769-4328-A448-38FC6810EE3C}" sibTransId="{09A84405-B308-468C-9112-D056D8A59D9F}"/>
    <dgm:cxn modelId="{30E0ABC1-9285-4B53-BB7C-04453C73FA2E}" type="presParOf" srcId="{FDC4D2CE-6162-4CDE-8938-A7D0424B17E1}" destId="{DDB6C5B0-FC74-467C-9303-0F0FD3BBB7F5}" srcOrd="0" destOrd="0" presId="urn:microsoft.com/office/officeart/2018/2/layout/IconVerticalSolidList"/>
    <dgm:cxn modelId="{947D422E-8351-4761-9B25-2C92EF04A867}" type="presParOf" srcId="{DDB6C5B0-FC74-467C-9303-0F0FD3BBB7F5}" destId="{B8C67C72-7BBD-4A3C-9B80-B20857A25F06}" srcOrd="0" destOrd="0" presId="urn:microsoft.com/office/officeart/2018/2/layout/IconVerticalSolidList"/>
    <dgm:cxn modelId="{EFCFAC16-5951-404D-88E5-B7E3DD794A04}" type="presParOf" srcId="{DDB6C5B0-FC74-467C-9303-0F0FD3BBB7F5}" destId="{FAED4237-5CE4-45BE-944A-801896DD2A1B}" srcOrd="1" destOrd="0" presId="urn:microsoft.com/office/officeart/2018/2/layout/IconVerticalSolidList"/>
    <dgm:cxn modelId="{0C6BF6AA-3E90-4463-80AF-647CEDCE388C}" type="presParOf" srcId="{DDB6C5B0-FC74-467C-9303-0F0FD3BBB7F5}" destId="{018D55EA-2A66-468E-8AE1-E3FF544EC759}" srcOrd="2" destOrd="0" presId="urn:microsoft.com/office/officeart/2018/2/layout/IconVerticalSolidList"/>
    <dgm:cxn modelId="{9324B2AE-F789-49FB-80C0-A47A1EAEE3A2}" type="presParOf" srcId="{DDB6C5B0-FC74-467C-9303-0F0FD3BBB7F5}" destId="{043B1E71-4ACC-4C60-B5D0-A2C91ADB4376}" srcOrd="3" destOrd="0" presId="urn:microsoft.com/office/officeart/2018/2/layout/IconVerticalSolidList"/>
    <dgm:cxn modelId="{DEAB622F-43AE-4E43-AF00-F450EB62F97B}" type="presParOf" srcId="{FDC4D2CE-6162-4CDE-8938-A7D0424B17E1}" destId="{A7CC28B5-A214-4CDF-A196-348FB1D7F276}" srcOrd="1" destOrd="0" presId="urn:microsoft.com/office/officeart/2018/2/layout/IconVerticalSolidList"/>
    <dgm:cxn modelId="{91C71230-13DA-43A3-B31D-15D05B917DA6}" type="presParOf" srcId="{FDC4D2CE-6162-4CDE-8938-A7D0424B17E1}" destId="{40AC9429-22F7-4E96-A028-BEC88217CEE5}" srcOrd="2" destOrd="0" presId="urn:microsoft.com/office/officeart/2018/2/layout/IconVerticalSolidList"/>
    <dgm:cxn modelId="{54A7C67D-FA32-4E11-87F8-5D8C49A944FC}" type="presParOf" srcId="{40AC9429-22F7-4E96-A028-BEC88217CEE5}" destId="{48CC092F-BD56-49B3-B2D5-72283DA0C50A}" srcOrd="0" destOrd="0" presId="urn:microsoft.com/office/officeart/2018/2/layout/IconVerticalSolidList"/>
    <dgm:cxn modelId="{A250D990-987C-42DC-B335-B0DABC0A4A77}" type="presParOf" srcId="{40AC9429-22F7-4E96-A028-BEC88217CEE5}" destId="{A6FDBF2A-A67C-48D3-857D-585B4221EA1A}" srcOrd="1" destOrd="0" presId="urn:microsoft.com/office/officeart/2018/2/layout/IconVerticalSolidList"/>
    <dgm:cxn modelId="{6D09E465-A3E5-432A-8D95-41B1AFA1A0D6}" type="presParOf" srcId="{40AC9429-22F7-4E96-A028-BEC88217CEE5}" destId="{700FFB44-12C5-4673-8254-D11483D65C0D}" srcOrd="2" destOrd="0" presId="urn:microsoft.com/office/officeart/2018/2/layout/IconVerticalSolidList"/>
    <dgm:cxn modelId="{3F5BEF1D-D0A3-47C0-9BEC-0A37A3898144}" type="presParOf" srcId="{40AC9429-22F7-4E96-A028-BEC88217CEE5}" destId="{4CF97902-87B8-43D7-B10B-95CCBBD3EA34}" srcOrd="3" destOrd="0" presId="urn:microsoft.com/office/officeart/2018/2/layout/IconVerticalSolidList"/>
    <dgm:cxn modelId="{7C812F02-50C0-4B52-B100-718C0036C371}" type="presParOf" srcId="{FDC4D2CE-6162-4CDE-8938-A7D0424B17E1}" destId="{88033D13-F36E-4703-B845-C31CCC34D7A2}" srcOrd="3" destOrd="0" presId="urn:microsoft.com/office/officeart/2018/2/layout/IconVerticalSolidList"/>
    <dgm:cxn modelId="{E16BB8BD-A9FD-405F-A3A2-5472C935DA7A}" type="presParOf" srcId="{FDC4D2CE-6162-4CDE-8938-A7D0424B17E1}" destId="{4AAA1F22-E61B-442C-AE72-2741E9C5D216}" srcOrd="4" destOrd="0" presId="urn:microsoft.com/office/officeart/2018/2/layout/IconVerticalSolidList"/>
    <dgm:cxn modelId="{25157FAA-49B4-4BD6-AC34-C591FDE718A5}" type="presParOf" srcId="{4AAA1F22-E61B-442C-AE72-2741E9C5D216}" destId="{1C81D8CD-4BBF-4411-8CCE-51B6D1577606}" srcOrd="0" destOrd="0" presId="urn:microsoft.com/office/officeart/2018/2/layout/IconVerticalSolidList"/>
    <dgm:cxn modelId="{B90405DB-8677-41EE-91AD-F6BED7171E1F}" type="presParOf" srcId="{4AAA1F22-E61B-442C-AE72-2741E9C5D216}" destId="{319F51EB-E7D1-4276-94FC-993B564D5C40}" srcOrd="1" destOrd="0" presId="urn:microsoft.com/office/officeart/2018/2/layout/IconVerticalSolidList"/>
    <dgm:cxn modelId="{BEF44500-566F-4E12-A055-50D44C7A9519}" type="presParOf" srcId="{4AAA1F22-E61B-442C-AE72-2741E9C5D216}" destId="{187E389A-A58E-436C-96B1-3B65FEF10D19}" srcOrd="2" destOrd="0" presId="urn:microsoft.com/office/officeart/2018/2/layout/IconVerticalSolidList"/>
    <dgm:cxn modelId="{73771A6D-1B44-46BC-B716-BEB87576F6D8}" type="presParOf" srcId="{4AAA1F22-E61B-442C-AE72-2741E9C5D216}" destId="{3905FC2C-73F9-4487-8FC3-D28171854DC1}" srcOrd="3" destOrd="0" presId="urn:microsoft.com/office/officeart/2018/2/layout/IconVerticalSolidList"/>
    <dgm:cxn modelId="{3B19377B-2670-4A97-8FD4-0FBE039ADBFD}" type="presParOf" srcId="{FDC4D2CE-6162-4CDE-8938-A7D0424B17E1}" destId="{6094DB9A-AB9E-442C-80D1-7E2D4C53462C}" srcOrd="5" destOrd="0" presId="urn:microsoft.com/office/officeart/2018/2/layout/IconVerticalSolidList"/>
    <dgm:cxn modelId="{AF354BA4-1036-4659-98A6-7B9EAC0F9AC6}" type="presParOf" srcId="{FDC4D2CE-6162-4CDE-8938-A7D0424B17E1}" destId="{760FEC61-A292-4329-AE8D-89C06253D388}" srcOrd="6" destOrd="0" presId="urn:microsoft.com/office/officeart/2018/2/layout/IconVerticalSolidList"/>
    <dgm:cxn modelId="{5E4DDE22-D586-412E-9E45-2DEC3CBD20FC}" type="presParOf" srcId="{760FEC61-A292-4329-AE8D-89C06253D388}" destId="{EFACA312-10B9-47D1-9557-016422307C4B}" srcOrd="0" destOrd="0" presId="urn:microsoft.com/office/officeart/2018/2/layout/IconVerticalSolidList"/>
    <dgm:cxn modelId="{3BB2FF95-D616-4F4D-8EDD-94C324A7FD99}" type="presParOf" srcId="{760FEC61-A292-4329-AE8D-89C06253D388}" destId="{CFED918B-A9BF-4A1A-8211-BD3CAB220CB1}" srcOrd="1" destOrd="0" presId="urn:microsoft.com/office/officeart/2018/2/layout/IconVerticalSolidList"/>
    <dgm:cxn modelId="{003759E1-B1F1-4E5C-93B0-51EEEEFF8833}" type="presParOf" srcId="{760FEC61-A292-4329-AE8D-89C06253D388}" destId="{CEE08AF7-A1E4-426D-AF6A-0AE0D0DD129A}" srcOrd="2" destOrd="0" presId="urn:microsoft.com/office/officeart/2018/2/layout/IconVerticalSolidList"/>
    <dgm:cxn modelId="{23753F4B-93AE-433B-9137-3890800BE905}" type="presParOf" srcId="{760FEC61-A292-4329-AE8D-89C06253D388}" destId="{C1E07F51-29D5-4F32-9B0B-FA3B2FEEB7FD}"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CB9811B-71D8-4AA1-950C-1243EE74BF63}"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030A3ED1-6E65-4BFD-931F-C4EC44D4A134}">
      <dgm:prSet/>
      <dgm:spPr/>
      <dgm:t>
        <a:bodyPr/>
        <a:lstStyle/>
        <a:p>
          <a:pPr>
            <a:lnSpc>
              <a:spcPct val="100000"/>
            </a:lnSpc>
          </a:pPr>
          <a:r>
            <a:rPr lang="en-US"/>
            <a:t>Enhancing the quality of work</a:t>
          </a:r>
        </a:p>
      </dgm:t>
    </dgm:pt>
    <dgm:pt modelId="{2D2E92F0-3846-435E-989E-99CF36C6D337}" type="parTrans" cxnId="{D23200F8-1457-4273-82F1-0402F2046A64}">
      <dgm:prSet/>
      <dgm:spPr/>
      <dgm:t>
        <a:bodyPr/>
        <a:lstStyle/>
        <a:p>
          <a:endParaRPr lang="en-US"/>
        </a:p>
      </dgm:t>
    </dgm:pt>
    <dgm:pt modelId="{932B86E6-D3A2-4BAD-8434-043CC825CC92}" type="sibTrans" cxnId="{D23200F8-1457-4273-82F1-0402F2046A64}">
      <dgm:prSet/>
      <dgm:spPr/>
      <dgm:t>
        <a:bodyPr/>
        <a:lstStyle/>
        <a:p>
          <a:endParaRPr lang="en-US"/>
        </a:p>
      </dgm:t>
    </dgm:pt>
    <dgm:pt modelId="{CDAB6681-030C-4A27-B4BF-98A726FFE7F7}">
      <dgm:prSet/>
      <dgm:spPr/>
      <dgm:t>
        <a:bodyPr/>
        <a:lstStyle/>
        <a:p>
          <a:pPr>
            <a:lnSpc>
              <a:spcPct val="100000"/>
            </a:lnSpc>
          </a:pPr>
          <a:r>
            <a:rPr lang="en-US"/>
            <a:t>Improving employee retention rates</a:t>
          </a:r>
        </a:p>
      </dgm:t>
    </dgm:pt>
    <dgm:pt modelId="{7ECBEA70-6100-4A0E-9EBB-3946C40DF565}" type="parTrans" cxnId="{1CA4D853-74D0-4EC5-B366-53DA1A28C22B}">
      <dgm:prSet/>
      <dgm:spPr/>
      <dgm:t>
        <a:bodyPr/>
        <a:lstStyle/>
        <a:p>
          <a:endParaRPr lang="en-US"/>
        </a:p>
      </dgm:t>
    </dgm:pt>
    <dgm:pt modelId="{60EA5309-097A-4BD8-86BC-7EF037D51E56}" type="sibTrans" cxnId="{1CA4D853-74D0-4EC5-B366-53DA1A28C22B}">
      <dgm:prSet/>
      <dgm:spPr/>
      <dgm:t>
        <a:bodyPr/>
        <a:lstStyle/>
        <a:p>
          <a:endParaRPr lang="en-US"/>
        </a:p>
      </dgm:t>
    </dgm:pt>
    <dgm:pt modelId="{74C07EF8-617B-47F0-80C4-7254ADF1F61D}">
      <dgm:prSet/>
      <dgm:spPr/>
      <dgm:t>
        <a:bodyPr/>
        <a:lstStyle/>
        <a:p>
          <a:pPr>
            <a:lnSpc>
              <a:spcPct val="100000"/>
            </a:lnSpc>
          </a:pPr>
          <a:r>
            <a:rPr lang="en-US"/>
            <a:t>Building production workplace relationships</a:t>
          </a:r>
        </a:p>
      </dgm:t>
    </dgm:pt>
    <dgm:pt modelId="{7BA1AF8F-31A5-4C2F-B57E-59561FA33E57}" type="parTrans" cxnId="{BA863C2D-1BCA-4EE9-97B5-1B1F647DF27C}">
      <dgm:prSet/>
      <dgm:spPr/>
      <dgm:t>
        <a:bodyPr/>
        <a:lstStyle/>
        <a:p>
          <a:endParaRPr lang="en-US"/>
        </a:p>
      </dgm:t>
    </dgm:pt>
    <dgm:pt modelId="{E7E85D5B-7A38-4EF4-A943-01527AAEDA94}" type="sibTrans" cxnId="{BA863C2D-1BCA-4EE9-97B5-1B1F647DF27C}">
      <dgm:prSet/>
      <dgm:spPr/>
      <dgm:t>
        <a:bodyPr/>
        <a:lstStyle/>
        <a:p>
          <a:endParaRPr lang="en-US"/>
        </a:p>
      </dgm:t>
    </dgm:pt>
    <dgm:pt modelId="{DBBB09AB-FD17-4AEC-B09A-5277A4BE9B29}">
      <dgm:prSet/>
      <dgm:spPr/>
      <dgm:t>
        <a:bodyPr/>
        <a:lstStyle/>
        <a:p>
          <a:pPr>
            <a:lnSpc>
              <a:spcPct val="100000"/>
            </a:lnSpc>
          </a:pPr>
          <a:r>
            <a:rPr lang="en-US"/>
            <a:t>Making it easier to implement change</a:t>
          </a:r>
        </a:p>
      </dgm:t>
    </dgm:pt>
    <dgm:pt modelId="{54CA4EE2-A3BF-40BC-AF21-9ADBF73197FC}" type="parTrans" cxnId="{FD87FAB0-0E1E-4C06-B7A0-A983767E5724}">
      <dgm:prSet/>
      <dgm:spPr/>
      <dgm:t>
        <a:bodyPr/>
        <a:lstStyle/>
        <a:p>
          <a:endParaRPr lang="en-US"/>
        </a:p>
      </dgm:t>
    </dgm:pt>
    <dgm:pt modelId="{44C1FBAF-4492-48BC-A8D6-F136681ABE11}" type="sibTrans" cxnId="{FD87FAB0-0E1E-4C06-B7A0-A983767E5724}">
      <dgm:prSet/>
      <dgm:spPr/>
      <dgm:t>
        <a:bodyPr/>
        <a:lstStyle/>
        <a:p>
          <a:endParaRPr lang="en-US"/>
        </a:p>
      </dgm:t>
    </dgm:pt>
    <dgm:pt modelId="{C9DF9927-9085-40D6-AACD-46C19D3538AE}">
      <dgm:prSet/>
      <dgm:spPr/>
      <dgm:t>
        <a:bodyPr/>
        <a:lstStyle/>
        <a:p>
          <a:pPr>
            <a:lnSpc>
              <a:spcPct val="100000"/>
            </a:lnSpc>
          </a:pPr>
          <a:r>
            <a:rPr lang="en-US"/>
            <a:t>Encouraging worklace collaboration</a:t>
          </a:r>
        </a:p>
      </dgm:t>
    </dgm:pt>
    <dgm:pt modelId="{B24F033C-F4EB-43E1-84FC-CD90475B1FFD}" type="parTrans" cxnId="{CC78DDA8-5D15-475E-BDA5-22869BBC7DDD}">
      <dgm:prSet/>
      <dgm:spPr/>
      <dgm:t>
        <a:bodyPr/>
        <a:lstStyle/>
        <a:p>
          <a:endParaRPr lang="en-US"/>
        </a:p>
      </dgm:t>
    </dgm:pt>
    <dgm:pt modelId="{6AC1FF19-82AB-4BF3-9A51-16C5144BC80E}" type="sibTrans" cxnId="{CC78DDA8-5D15-475E-BDA5-22869BBC7DDD}">
      <dgm:prSet/>
      <dgm:spPr/>
      <dgm:t>
        <a:bodyPr/>
        <a:lstStyle/>
        <a:p>
          <a:endParaRPr lang="en-US"/>
        </a:p>
      </dgm:t>
    </dgm:pt>
    <dgm:pt modelId="{599C5372-A925-4A7D-AC0D-90D4510BF494}" type="pres">
      <dgm:prSet presAssocID="{4CB9811B-71D8-4AA1-950C-1243EE74BF63}" presName="root" presStyleCnt="0">
        <dgm:presLayoutVars>
          <dgm:dir/>
          <dgm:resizeHandles val="exact"/>
        </dgm:presLayoutVars>
      </dgm:prSet>
      <dgm:spPr/>
    </dgm:pt>
    <dgm:pt modelId="{529BE73E-86ED-4AED-9E37-A2175D992F29}" type="pres">
      <dgm:prSet presAssocID="{030A3ED1-6E65-4BFD-931F-C4EC44D4A134}" presName="compNode" presStyleCnt="0"/>
      <dgm:spPr/>
    </dgm:pt>
    <dgm:pt modelId="{BF9BE8EA-F004-44A2-84A6-C77C5F17403D}" type="pres">
      <dgm:prSet presAssocID="{030A3ED1-6E65-4BFD-931F-C4EC44D4A134}" presName="bgRect" presStyleLbl="bgShp" presStyleIdx="0" presStyleCnt="5"/>
      <dgm:spPr/>
    </dgm:pt>
    <dgm:pt modelId="{F85375E4-41A8-4638-8489-E37722E9997E}" type="pres">
      <dgm:prSet presAssocID="{030A3ED1-6E65-4BFD-931F-C4EC44D4A134}"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Handshake"/>
        </a:ext>
      </dgm:extLst>
    </dgm:pt>
    <dgm:pt modelId="{68F067BF-FB5B-42A4-B09D-582422280DEC}" type="pres">
      <dgm:prSet presAssocID="{030A3ED1-6E65-4BFD-931F-C4EC44D4A134}" presName="spaceRect" presStyleCnt="0"/>
      <dgm:spPr/>
    </dgm:pt>
    <dgm:pt modelId="{58B71D10-4CF2-47A4-90F7-F0FD3860BAF3}" type="pres">
      <dgm:prSet presAssocID="{030A3ED1-6E65-4BFD-931F-C4EC44D4A134}" presName="parTx" presStyleLbl="revTx" presStyleIdx="0" presStyleCnt="5">
        <dgm:presLayoutVars>
          <dgm:chMax val="0"/>
          <dgm:chPref val="0"/>
        </dgm:presLayoutVars>
      </dgm:prSet>
      <dgm:spPr/>
    </dgm:pt>
    <dgm:pt modelId="{A2374274-5538-44C7-B3CE-8506F34C56EA}" type="pres">
      <dgm:prSet presAssocID="{932B86E6-D3A2-4BAD-8434-043CC825CC92}" presName="sibTrans" presStyleCnt="0"/>
      <dgm:spPr/>
    </dgm:pt>
    <dgm:pt modelId="{DF69C72E-EE3F-4867-9498-5CFAAD5BB034}" type="pres">
      <dgm:prSet presAssocID="{CDAB6681-030C-4A27-B4BF-98A726FFE7F7}" presName="compNode" presStyleCnt="0"/>
      <dgm:spPr/>
    </dgm:pt>
    <dgm:pt modelId="{45C31595-03FC-4C66-A02C-09C76F71F7F2}" type="pres">
      <dgm:prSet presAssocID="{CDAB6681-030C-4A27-B4BF-98A726FFE7F7}" presName="bgRect" presStyleLbl="bgShp" presStyleIdx="1" presStyleCnt="5"/>
      <dgm:spPr/>
    </dgm:pt>
    <dgm:pt modelId="{150ACD96-EE8B-4987-99CB-1F2B54AD0639}" type="pres">
      <dgm:prSet presAssocID="{CDAB6681-030C-4A27-B4BF-98A726FFE7F7}"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Upward trend"/>
        </a:ext>
      </dgm:extLst>
    </dgm:pt>
    <dgm:pt modelId="{8299DC07-915A-4B6C-8519-13AFA57960EB}" type="pres">
      <dgm:prSet presAssocID="{CDAB6681-030C-4A27-B4BF-98A726FFE7F7}" presName="spaceRect" presStyleCnt="0"/>
      <dgm:spPr/>
    </dgm:pt>
    <dgm:pt modelId="{CF7EB241-BA81-43B9-8034-151403868375}" type="pres">
      <dgm:prSet presAssocID="{CDAB6681-030C-4A27-B4BF-98A726FFE7F7}" presName="parTx" presStyleLbl="revTx" presStyleIdx="1" presStyleCnt="5">
        <dgm:presLayoutVars>
          <dgm:chMax val="0"/>
          <dgm:chPref val="0"/>
        </dgm:presLayoutVars>
      </dgm:prSet>
      <dgm:spPr/>
    </dgm:pt>
    <dgm:pt modelId="{0AB56DC3-B9F1-4934-95D3-DF71DEE56B0F}" type="pres">
      <dgm:prSet presAssocID="{60EA5309-097A-4BD8-86BC-7EF037D51E56}" presName="sibTrans" presStyleCnt="0"/>
      <dgm:spPr/>
    </dgm:pt>
    <dgm:pt modelId="{066CD64D-FD53-4DB3-83B3-5A4141F6E0AC}" type="pres">
      <dgm:prSet presAssocID="{74C07EF8-617B-47F0-80C4-7254ADF1F61D}" presName="compNode" presStyleCnt="0"/>
      <dgm:spPr/>
    </dgm:pt>
    <dgm:pt modelId="{C02E1880-6247-4290-BBD9-9F352911AF61}" type="pres">
      <dgm:prSet presAssocID="{74C07EF8-617B-47F0-80C4-7254ADF1F61D}" presName="bgRect" presStyleLbl="bgShp" presStyleIdx="2" presStyleCnt="5"/>
      <dgm:spPr/>
    </dgm:pt>
    <dgm:pt modelId="{014A5726-9914-4056-96F8-4D2B236F064A}" type="pres">
      <dgm:prSet presAssocID="{74C07EF8-617B-47F0-80C4-7254ADF1F61D}"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Team"/>
        </a:ext>
      </dgm:extLst>
    </dgm:pt>
    <dgm:pt modelId="{AEE72118-155A-42D3-A9AA-9497F3908931}" type="pres">
      <dgm:prSet presAssocID="{74C07EF8-617B-47F0-80C4-7254ADF1F61D}" presName="spaceRect" presStyleCnt="0"/>
      <dgm:spPr/>
    </dgm:pt>
    <dgm:pt modelId="{8A40DFA0-C7C2-4524-BF63-F98D9EE065A4}" type="pres">
      <dgm:prSet presAssocID="{74C07EF8-617B-47F0-80C4-7254ADF1F61D}" presName="parTx" presStyleLbl="revTx" presStyleIdx="2" presStyleCnt="5">
        <dgm:presLayoutVars>
          <dgm:chMax val="0"/>
          <dgm:chPref val="0"/>
        </dgm:presLayoutVars>
      </dgm:prSet>
      <dgm:spPr/>
    </dgm:pt>
    <dgm:pt modelId="{B92C5E8B-9A91-44FE-9A38-6D8B00F20810}" type="pres">
      <dgm:prSet presAssocID="{E7E85D5B-7A38-4EF4-A943-01527AAEDA94}" presName="sibTrans" presStyleCnt="0"/>
      <dgm:spPr/>
    </dgm:pt>
    <dgm:pt modelId="{F62B1F12-A30F-4835-AA4F-84708D4B99C8}" type="pres">
      <dgm:prSet presAssocID="{DBBB09AB-FD17-4AEC-B09A-5277A4BE9B29}" presName="compNode" presStyleCnt="0"/>
      <dgm:spPr/>
    </dgm:pt>
    <dgm:pt modelId="{AC8CDD90-B6CD-4D31-96F8-E5154200E46C}" type="pres">
      <dgm:prSet presAssocID="{DBBB09AB-FD17-4AEC-B09A-5277A4BE9B29}" presName="bgRect" presStyleLbl="bgShp" presStyleIdx="3" presStyleCnt="5"/>
      <dgm:spPr/>
    </dgm:pt>
    <dgm:pt modelId="{A4E9C240-900F-427D-89F8-6815104C8E8F}" type="pres">
      <dgm:prSet presAssocID="{DBBB09AB-FD17-4AEC-B09A-5277A4BE9B29}"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Head with Gears"/>
        </a:ext>
      </dgm:extLst>
    </dgm:pt>
    <dgm:pt modelId="{FB9A0A8E-4506-4AC1-A821-C0404BFA43AA}" type="pres">
      <dgm:prSet presAssocID="{DBBB09AB-FD17-4AEC-B09A-5277A4BE9B29}" presName="spaceRect" presStyleCnt="0"/>
      <dgm:spPr/>
    </dgm:pt>
    <dgm:pt modelId="{EF052FAA-84FE-4AD7-9D44-5CE2694CEED3}" type="pres">
      <dgm:prSet presAssocID="{DBBB09AB-FD17-4AEC-B09A-5277A4BE9B29}" presName="parTx" presStyleLbl="revTx" presStyleIdx="3" presStyleCnt="5">
        <dgm:presLayoutVars>
          <dgm:chMax val="0"/>
          <dgm:chPref val="0"/>
        </dgm:presLayoutVars>
      </dgm:prSet>
      <dgm:spPr/>
    </dgm:pt>
    <dgm:pt modelId="{5FA296C1-AB6C-4CD6-90D4-B8765CB1F259}" type="pres">
      <dgm:prSet presAssocID="{44C1FBAF-4492-48BC-A8D6-F136681ABE11}" presName="sibTrans" presStyleCnt="0"/>
      <dgm:spPr/>
    </dgm:pt>
    <dgm:pt modelId="{889B6733-1BDB-4004-9A96-4F52C29C96EA}" type="pres">
      <dgm:prSet presAssocID="{C9DF9927-9085-40D6-AACD-46C19D3538AE}" presName="compNode" presStyleCnt="0"/>
      <dgm:spPr/>
    </dgm:pt>
    <dgm:pt modelId="{E814B37B-F279-479D-98AA-A53A62D3C2C0}" type="pres">
      <dgm:prSet presAssocID="{C9DF9927-9085-40D6-AACD-46C19D3538AE}" presName="bgRect" presStyleLbl="bgShp" presStyleIdx="4" presStyleCnt="5"/>
      <dgm:spPr/>
    </dgm:pt>
    <dgm:pt modelId="{386AE248-7353-43D8-ACD5-98935C5B1607}" type="pres">
      <dgm:prSet presAssocID="{C9DF9927-9085-40D6-AACD-46C19D3538AE}"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Users"/>
        </a:ext>
      </dgm:extLst>
    </dgm:pt>
    <dgm:pt modelId="{32234947-E47F-4C05-9C27-2D6A1EAD6030}" type="pres">
      <dgm:prSet presAssocID="{C9DF9927-9085-40D6-AACD-46C19D3538AE}" presName="spaceRect" presStyleCnt="0"/>
      <dgm:spPr/>
    </dgm:pt>
    <dgm:pt modelId="{1A049B42-9FDE-4E9C-A724-B39949D7BC48}" type="pres">
      <dgm:prSet presAssocID="{C9DF9927-9085-40D6-AACD-46C19D3538AE}" presName="parTx" presStyleLbl="revTx" presStyleIdx="4" presStyleCnt="5">
        <dgm:presLayoutVars>
          <dgm:chMax val="0"/>
          <dgm:chPref val="0"/>
        </dgm:presLayoutVars>
      </dgm:prSet>
      <dgm:spPr/>
    </dgm:pt>
  </dgm:ptLst>
  <dgm:cxnLst>
    <dgm:cxn modelId="{BA863C2D-1BCA-4EE9-97B5-1B1F647DF27C}" srcId="{4CB9811B-71D8-4AA1-950C-1243EE74BF63}" destId="{74C07EF8-617B-47F0-80C4-7254ADF1F61D}" srcOrd="2" destOrd="0" parTransId="{7BA1AF8F-31A5-4C2F-B57E-59561FA33E57}" sibTransId="{E7E85D5B-7A38-4EF4-A943-01527AAEDA94}"/>
    <dgm:cxn modelId="{DD2ED970-DEFE-454B-8DC2-0356BE6BDEF7}" type="presOf" srcId="{4CB9811B-71D8-4AA1-950C-1243EE74BF63}" destId="{599C5372-A925-4A7D-AC0D-90D4510BF494}" srcOrd="0" destOrd="0" presId="urn:microsoft.com/office/officeart/2018/2/layout/IconVerticalSolidList"/>
    <dgm:cxn modelId="{1CA4D853-74D0-4EC5-B366-53DA1A28C22B}" srcId="{4CB9811B-71D8-4AA1-950C-1243EE74BF63}" destId="{CDAB6681-030C-4A27-B4BF-98A726FFE7F7}" srcOrd="1" destOrd="0" parTransId="{7ECBEA70-6100-4A0E-9EBB-3946C40DF565}" sibTransId="{60EA5309-097A-4BD8-86BC-7EF037D51E56}"/>
    <dgm:cxn modelId="{A49FA17E-18F2-4B1E-AA75-2891BE5C3437}" type="presOf" srcId="{74C07EF8-617B-47F0-80C4-7254ADF1F61D}" destId="{8A40DFA0-C7C2-4524-BF63-F98D9EE065A4}" srcOrd="0" destOrd="0" presId="urn:microsoft.com/office/officeart/2018/2/layout/IconVerticalSolidList"/>
    <dgm:cxn modelId="{4415B682-E614-4310-A1C6-B4CBD74693C8}" type="presOf" srcId="{030A3ED1-6E65-4BFD-931F-C4EC44D4A134}" destId="{58B71D10-4CF2-47A4-90F7-F0FD3860BAF3}" srcOrd="0" destOrd="0" presId="urn:microsoft.com/office/officeart/2018/2/layout/IconVerticalSolidList"/>
    <dgm:cxn modelId="{CC78DDA8-5D15-475E-BDA5-22869BBC7DDD}" srcId="{4CB9811B-71D8-4AA1-950C-1243EE74BF63}" destId="{C9DF9927-9085-40D6-AACD-46C19D3538AE}" srcOrd="4" destOrd="0" parTransId="{B24F033C-F4EB-43E1-84FC-CD90475B1FFD}" sibTransId="{6AC1FF19-82AB-4BF3-9A51-16C5144BC80E}"/>
    <dgm:cxn modelId="{FD87FAB0-0E1E-4C06-B7A0-A983767E5724}" srcId="{4CB9811B-71D8-4AA1-950C-1243EE74BF63}" destId="{DBBB09AB-FD17-4AEC-B09A-5277A4BE9B29}" srcOrd="3" destOrd="0" parTransId="{54CA4EE2-A3BF-40BC-AF21-9ADBF73197FC}" sibTransId="{44C1FBAF-4492-48BC-A8D6-F136681ABE11}"/>
    <dgm:cxn modelId="{1731F0B6-BD5C-4D5C-9704-CD2F3BF51760}" type="presOf" srcId="{CDAB6681-030C-4A27-B4BF-98A726FFE7F7}" destId="{CF7EB241-BA81-43B9-8034-151403868375}" srcOrd="0" destOrd="0" presId="urn:microsoft.com/office/officeart/2018/2/layout/IconVerticalSolidList"/>
    <dgm:cxn modelId="{13D45BD7-114F-44A1-8534-CABAA42ADA21}" type="presOf" srcId="{DBBB09AB-FD17-4AEC-B09A-5277A4BE9B29}" destId="{EF052FAA-84FE-4AD7-9D44-5CE2694CEED3}" srcOrd="0" destOrd="0" presId="urn:microsoft.com/office/officeart/2018/2/layout/IconVerticalSolidList"/>
    <dgm:cxn modelId="{C9C24AF2-111A-48D3-A5DB-C62BB91FB966}" type="presOf" srcId="{C9DF9927-9085-40D6-AACD-46C19D3538AE}" destId="{1A049B42-9FDE-4E9C-A724-B39949D7BC48}" srcOrd="0" destOrd="0" presId="urn:microsoft.com/office/officeart/2018/2/layout/IconVerticalSolidList"/>
    <dgm:cxn modelId="{D23200F8-1457-4273-82F1-0402F2046A64}" srcId="{4CB9811B-71D8-4AA1-950C-1243EE74BF63}" destId="{030A3ED1-6E65-4BFD-931F-C4EC44D4A134}" srcOrd="0" destOrd="0" parTransId="{2D2E92F0-3846-435E-989E-99CF36C6D337}" sibTransId="{932B86E6-D3A2-4BAD-8434-043CC825CC92}"/>
    <dgm:cxn modelId="{6EA7C4FA-9E63-4563-945F-C7FAD5205C99}" type="presParOf" srcId="{599C5372-A925-4A7D-AC0D-90D4510BF494}" destId="{529BE73E-86ED-4AED-9E37-A2175D992F29}" srcOrd="0" destOrd="0" presId="urn:microsoft.com/office/officeart/2018/2/layout/IconVerticalSolidList"/>
    <dgm:cxn modelId="{961BA4C5-01EB-40C1-8BBD-ADC684140EC4}" type="presParOf" srcId="{529BE73E-86ED-4AED-9E37-A2175D992F29}" destId="{BF9BE8EA-F004-44A2-84A6-C77C5F17403D}" srcOrd="0" destOrd="0" presId="urn:microsoft.com/office/officeart/2018/2/layout/IconVerticalSolidList"/>
    <dgm:cxn modelId="{C78EA22D-67A0-43E5-A72B-74D58556FA40}" type="presParOf" srcId="{529BE73E-86ED-4AED-9E37-A2175D992F29}" destId="{F85375E4-41A8-4638-8489-E37722E9997E}" srcOrd="1" destOrd="0" presId="urn:microsoft.com/office/officeart/2018/2/layout/IconVerticalSolidList"/>
    <dgm:cxn modelId="{78F4B653-3DCB-4E7D-A316-ED36D46204C4}" type="presParOf" srcId="{529BE73E-86ED-4AED-9E37-A2175D992F29}" destId="{68F067BF-FB5B-42A4-B09D-582422280DEC}" srcOrd="2" destOrd="0" presId="urn:microsoft.com/office/officeart/2018/2/layout/IconVerticalSolidList"/>
    <dgm:cxn modelId="{1815BD2D-2EF4-48CE-9A3A-616673ABE460}" type="presParOf" srcId="{529BE73E-86ED-4AED-9E37-A2175D992F29}" destId="{58B71D10-4CF2-47A4-90F7-F0FD3860BAF3}" srcOrd="3" destOrd="0" presId="urn:microsoft.com/office/officeart/2018/2/layout/IconVerticalSolidList"/>
    <dgm:cxn modelId="{695DF962-EA09-44FF-AC06-F0659A13D760}" type="presParOf" srcId="{599C5372-A925-4A7D-AC0D-90D4510BF494}" destId="{A2374274-5538-44C7-B3CE-8506F34C56EA}" srcOrd="1" destOrd="0" presId="urn:microsoft.com/office/officeart/2018/2/layout/IconVerticalSolidList"/>
    <dgm:cxn modelId="{FF0F4FE2-9AD1-4F55-88B0-CD8548237DDA}" type="presParOf" srcId="{599C5372-A925-4A7D-AC0D-90D4510BF494}" destId="{DF69C72E-EE3F-4867-9498-5CFAAD5BB034}" srcOrd="2" destOrd="0" presId="urn:microsoft.com/office/officeart/2018/2/layout/IconVerticalSolidList"/>
    <dgm:cxn modelId="{9883ECAB-31F4-4578-94BC-B3F6D8AE9D68}" type="presParOf" srcId="{DF69C72E-EE3F-4867-9498-5CFAAD5BB034}" destId="{45C31595-03FC-4C66-A02C-09C76F71F7F2}" srcOrd="0" destOrd="0" presId="urn:microsoft.com/office/officeart/2018/2/layout/IconVerticalSolidList"/>
    <dgm:cxn modelId="{A7A61461-8FA0-438A-A368-389531C2EE01}" type="presParOf" srcId="{DF69C72E-EE3F-4867-9498-5CFAAD5BB034}" destId="{150ACD96-EE8B-4987-99CB-1F2B54AD0639}" srcOrd="1" destOrd="0" presId="urn:microsoft.com/office/officeart/2018/2/layout/IconVerticalSolidList"/>
    <dgm:cxn modelId="{E61D6A4D-9570-48FA-B3E5-6B46C791E1D0}" type="presParOf" srcId="{DF69C72E-EE3F-4867-9498-5CFAAD5BB034}" destId="{8299DC07-915A-4B6C-8519-13AFA57960EB}" srcOrd="2" destOrd="0" presId="urn:microsoft.com/office/officeart/2018/2/layout/IconVerticalSolidList"/>
    <dgm:cxn modelId="{FB6BD6B4-3F09-4E1C-A62A-34ECA9EDC7CD}" type="presParOf" srcId="{DF69C72E-EE3F-4867-9498-5CFAAD5BB034}" destId="{CF7EB241-BA81-43B9-8034-151403868375}" srcOrd="3" destOrd="0" presId="urn:microsoft.com/office/officeart/2018/2/layout/IconVerticalSolidList"/>
    <dgm:cxn modelId="{C63AF502-6391-4F8D-B199-DB370FB0DF40}" type="presParOf" srcId="{599C5372-A925-4A7D-AC0D-90D4510BF494}" destId="{0AB56DC3-B9F1-4934-95D3-DF71DEE56B0F}" srcOrd="3" destOrd="0" presId="urn:microsoft.com/office/officeart/2018/2/layout/IconVerticalSolidList"/>
    <dgm:cxn modelId="{303B32EB-3D0A-49EF-B483-EE08C4FDEA38}" type="presParOf" srcId="{599C5372-A925-4A7D-AC0D-90D4510BF494}" destId="{066CD64D-FD53-4DB3-83B3-5A4141F6E0AC}" srcOrd="4" destOrd="0" presId="urn:microsoft.com/office/officeart/2018/2/layout/IconVerticalSolidList"/>
    <dgm:cxn modelId="{06E80523-A261-46E8-9BAD-9D9A06ECAEB2}" type="presParOf" srcId="{066CD64D-FD53-4DB3-83B3-5A4141F6E0AC}" destId="{C02E1880-6247-4290-BBD9-9F352911AF61}" srcOrd="0" destOrd="0" presId="urn:microsoft.com/office/officeart/2018/2/layout/IconVerticalSolidList"/>
    <dgm:cxn modelId="{B4E5E954-BD42-45C1-B51F-D7672D8B3AF3}" type="presParOf" srcId="{066CD64D-FD53-4DB3-83B3-5A4141F6E0AC}" destId="{014A5726-9914-4056-96F8-4D2B236F064A}" srcOrd="1" destOrd="0" presId="urn:microsoft.com/office/officeart/2018/2/layout/IconVerticalSolidList"/>
    <dgm:cxn modelId="{91CE307D-072A-4546-9730-A3C507448AEC}" type="presParOf" srcId="{066CD64D-FD53-4DB3-83B3-5A4141F6E0AC}" destId="{AEE72118-155A-42D3-A9AA-9497F3908931}" srcOrd="2" destOrd="0" presId="urn:microsoft.com/office/officeart/2018/2/layout/IconVerticalSolidList"/>
    <dgm:cxn modelId="{3C7829C9-8D19-4713-8FA2-96161E93F22B}" type="presParOf" srcId="{066CD64D-FD53-4DB3-83B3-5A4141F6E0AC}" destId="{8A40DFA0-C7C2-4524-BF63-F98D9EE065A4}" srcOrd="3" destOrd="0" presId="urn:microsoft.com/office/officeart/2018/2/layout/IconVerticalSolidList"/>
    <dgm:cxn modelId="{F35D6CD2-988E-4604-BB42-2331C43911EA}" type="presParOf" srcId="{599C5372-A925-4A7D-AC0D-90D4510BF494}" destId="{B92C5E8B-9A91-44FE-9A38-6D8B00F20810}" srcOrd="5" destOrd="0" presId="urn:microsoft.com/office/officeart/2018/2/layout/IconVerticalSolidList"/>
    <dgm:cxn modelId="{55542343-CC00-42BC-BAFA-0FADB32F15F2}" type="presParOf" srcId="{599C5372-A925-4A7D-AC0D-90D4510BF494}" destId="{F62B1F12-A30F-4835-AA4F-84708D4B99C8}" srcOrd="6" destOrd="0" presId="urn:microsoft.com/office/officeart/2018/2/layout/IconVerticalSolidList"/>
    <dgm:cxn modelId="{5B966CFF-D2CB-4995-AD62-3F7C1A247811}" type="presParOf" srcId="{F62B1F12-A30F-4835-AA4F-84708D4B99C8}" destId="{AC8CDD90-B6CD-4D31-96F8-E5154200E46C}" srcOrd="0" destOrd="0" presId="urn:microsoft.com/office/officeart/2018/2/layout/IconVerticalSolidList"/>
    <dgm:cxn modelId="{62491DF8-05B7-401F-B85B-9FF5864EF0B8}" type="presParOf" srcId="{F62B1F12-A30F-4835-AA4F-84708D4B99C8}" destId="{A4E9C240-900F-427D-89F8-6815104C8E8F}" srcOrd="1" destOrd="0" presId="urn:microsoft.com/office/officeart/2018/2/layout/IconVerticalSolidList"/>
    <dgm:cxn modelId="{E487438B-D300-4025-A9DE-4B70807C2B1D}" type="presParOf" srcId="{F62B1F12-A30F-4835-AA4F-84708D4B99C8}" destId="{FB9A0A8E-4506-4AC1-A821-C0404BFA43AA}" srcOrd="2" destOrd="0" presId="urn:microsoft.com/office/officeart/2018/2/layout/IconVerticalSolidList"/>
    <dgm:cxn modelId="{6DB323B8-60B3-4620-830C-FFEF009043FF}" type="presParOf" srcId="{F62B1F12-A30F-4835-AA4F-84708D4B99C8}" destId="{EF052FAA-84FE-4AD7-9D44-5CE2694CEED3}" srcOrd="3" destOrd="0" presId="urn:microsoft.com/office/officeart/2018/2/layout/IconVerticalSolidList"/>
    <dgm:cxn modelId="{E7347E9A-8F97-42E7-929A-AFB54B58DEDF}" type="presParOf" srcId="{599C5372-A925-4A7D-AC0D-90D4510BF494}" destId="{5FA296C1-AB6C-4CD6-90D4-B8765CB1F259}" srcOrd="7" destOrd="0" presId="urn:microsoft.com/office/officeart/2018/2/layout/IconVerticalSolidList"/>
    <dgm:cxn modelId="{35F140A7-D44A-4C41-8BE2-CEE5148A8027}" type="presParOf" srcId="{599C5372-A925-4A7D-AC0D-90D4510BF494}" destId="{889B6733-1BDB-4004-9A96-4F52C29C96EA}" srcOrd="8" destOrd="0" presId="urn:microsoft.com/office/officeart/2018/2/layout/IconVerticalSolidList"/>
    <dgm:cxn modelId="{65CCA5FE-EBDD-49B6-AE71-13B0CE155949}" type="presParOf" srcId="{889B6733-1BDB-4004-9A96-4F52C29C96EA}" destId="{E814B37B-F279-479D-98AA-A53A62D3C2C0}" srcOrd="0" destOrd="0" presId="urn:microsoft.com/office/officeart/2018/2/layout/IconVerticalSolidList"/>
    <dgm:cxn modelId="{1E908E0A-A87A-4F63-B049-F0788603D898}" type="presParOf" srcId="{889B6733-1BDB-4004-9A96-4F52C29C96EA}" destId="{386AE248-7353-43D8-ACD5-98935C5B1607}" srcOrd="1" destOrd="0" presId="urn:microsoft.com/office/officeart/2018/2/layout/IconVerticalSolidList"/>
    <dgm:cxn modelId="{57AF3149-0915-4AAF-9A55-7E18769C3568}" type="presParOf" srcId="{889B6733-1BDB-4004-9A96-4F52C29C96EA}" destId="{32234947-E47F-4C05-9C27-2D6A1EAD6030}" srcOrd="2" destOrd="0" presId="urn:microsoft.com/office/officeart/2018/2/layout/IconVerticalSolidList"/>
    <dgm:cxn modelId="{8BC4E7E3-6439-4561-9C6D-B539F00278F0}" type="presParOf" srcId="{889B6733-1BDB-4004-9A96-4F52C29C96EA}" destId="{1A049B42-9FDE-4E9C-A724-B39949D7BC48}"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0C7ECEF-516F-4FD0-AF8C-999E887F0AE6}"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3A7B7AE6-BC5A-441C-ACF3-72FBCD6B57A7}">
      <dgm:prSet/>
      <dgm:spPr/>
      <dgm:t>
        <a:bodyPr/>
        <a:lstStyle/>
        <a:p>
          <a:pPr>
            <a:lnSpc>
              <a:spcPct val="100000"/>
            </a:lnSpc>
            <a:defRPr cap="all"/>
          </a:pPr>
          <a:r>
            <a:rPr lang="en-US"/>
            <a:t>Enhances Leadership Skills</a:t>
          </a:r>
        </a:p>
      </dgm:t>
    </dgm:pt>
    <dgm:pt modelId="{90E2F893-0F06-43D9-83B0-0DDD349F96FC}" type="parTrans" cxnId="{88E1FDA7-02D6-4395-B8A4-445F1470DBBF}">
      <dgm:prSet/>
      <dgm:spPr/>
      <dgm:t>
        <a:bodyPr/>
        <a:lstStyle/>
        <a:p>
          <a:endParaRPr lang="en-US"/>
        </a:p>
      </dgm:t>
    </dgm:pt>
    <dgm:pt modelId="{AF4100E7-C970-4AF5-A7B3-3AA8DA2C5C42}" type="sibTrans" cxnId="{88E1FDA7-02D6-4395-B8A4-445F1470DBBF}">
      <dgm:prSet/>
      <dgm:spPr/>
      <dgm:t>
        <a:bodyPr/>
        <a:lstStyle/>
        <a:p>
          <a:endParaRPr lang="en-US"/>
        </a:p>
      </dgm:t>
    </dgm:pt>
    <dgm:pt modelId="{A23B94B8-D328-4F33-A774-2CAA2C242F39}">
      <dgm:prSet/>
      <dgm:spPr/>
      <dgm:t>
        <a:bodyPr/>
        <a:lstStyle/>
        <a:p>
          <a:pPr>
            <a:lnSpc>
              <a:spcPct val="100000"/>
            </a:lnSpc>
            <a:defRPr cap="all"/>
          </a:pPr>
          <a:r>
            <a:rPr lang="en-US"/>
            <a:t>Promotes Innovation</a:t>
          </a:r>
        </a:p>
      </dgm:t>
    </dgm:pt>
    <dgm:pt modelId="{7936EBEB-EE28-4A5B-9D7D-7360C9212F59}" type="parTrans" cxnId="{EC7ACA98-65A7-4796-8431-EAD9628D2C8A}">
      <dgm:prSet/>
      <dgm:spPr/>
      <dgm:t>
        <a:bodyPr/>
        <a:lstStyle/>
        <a:p>
          <a:endParaRPr lang="en-US"/>
        </a:p>
      </dgm:t>
    </dgm:pt>
    <dgm:pt modelId="{D2900124-CCAE-4FAB-B4FA-FAD528884247}" type="sibTrans" cxnId="{EC7ACA98-65A7-4796-8431-EAD9628D2C8A}">
      <dgm:prSet/>
      <dgm:spPr/>
      <dgm:t>
        <a:bodyPr/>
        <a:lstStyle/>
        <a:p>
          <a:endParaRPr lang="en-US"/>
        </a:p>
      </dgm:t>
    </dgm:pt>
    <dgm:pt modelId="{D492CEB6-D5AB-44B0-87F7-A474CEAD37C3}">
      <dgm:prSet/>
      <dgm:spPr/>
      <dgm:t>
        <a:bodyPr/>
        <a:lstStyle/>
        <a:p>
          <a:pPr>
            <a:lnSpc>
              <a:spcPct val="100000"/>
            </a:lnSpc>
            <a:defRPr cap="all"/>
          </a:pPr>
          <a:r>
            <a:rPr lang="en-US"/>
            <a:t>Builds High-Performing Teams</a:t>
          </a:r>
        </a:p>
      </dgm:t>
    </dgm:pt>
    <dgm:pt modelId="{352C29D8-64E3-4630-99EB-496D25D8A5DA}" type="parTrans" cxnId="{5E993464-A974-46F1-A06E-F888F0D4BAF1}">
      <dgm:prSet/>
      <dgm:spPr/>
      <dgm:t>
        <a:bodyPr/>
        <a:lstStyle/>
        <a:p>
          <a:endParaRPr lang="en-US"/>
        </a:p>
      </dgm:t>
    </dgm:pt>
    <dgm:pt modelId="{38DDCAE5-BB65-49B6-AB30-660A7504AE71}" type="sibTrans" cxnId="{5E993464-A974-46F1-A06E-F888F0D4BAF1}">
      <dgm:prSet/>
      <dgm:spPr/>
      <dgm:t>
        <a:bodyPr/>
        <a:lstStyle/>
        <a:p>
          <a:endParaRPr lang="en-US"/>
        </a:p>
      </dgm:t>
    </dgm:pt>
    <dgm:pt modelId="{73C38BEA-1347-406C-BB98-0359A798E50B}">
      <dgm:prSet/>
      <dgm:spPr/>
      <dgm:t>
        <a:bodyPr/>
        <a:lstStyle/>
        <a:p>
          <a:pPr>
            <a:lnSpc>
              <a:spcPct val="100000"/>
            </a:lnSpc>
            <a:defRPr cap="all"/>
          </a:pPr>
          <a:r>
            <a:rPr lang="en-US"/>
            <a:t>Cultivates Succession Planning</a:t>
          </a:r>
        </a:p>
      </dgm:t>
    </dgm:pt>
    <dgm:pt modelId="{D9D02555-8AC2-4077-90B9-6E4E38B01E06}" type="parTrans" cxnId="{40D5C302-9E88-4269-8EA3-075845545E0C}">
      <dgm:prSet/>
      <dgm:spPr/>
      <dgm:t>
        <a:bodyPr/>
        <a:lstStyle/>
        <a:p>
          <a:endParaRPr lang="en-US"/>
        </a:p>
      </dgm:t>
    </dgm:pt>
    <dgm:pt modelId="{463B3122-7F0F-4B16-B667-A0470890B34C}" type="sibTrans" cxnId="{40D5C302-9E88-4269-8EA3-075845545E0C}">
      <dgm:prSet/>
      <dgm:spPr/>
      <dgm:t>
        <a:bodyPr/>
        <a:lstStyle/>
        <a:p>
          <a:endParaRPr lang="en-US"/>
        </a:p>
      </dgm:t>
    </dgm:pt>
    <dgm:pt modelId="{F24FA6F1-D1EE-47D4-A58A-30812962504A}">
      <dgm:prSet/>
      <dgm:spPr/>
      <dgm:t>
        <a:bodyPr/>
        <a:lstStyle/>
        <a:p>
          <a:pPr>
            <a:lnSpc>
              <a:spcPct val="100000"/>
            </a:lnSpc>
            <a:defRPr cap="all"/>
          </a:pPr>
          <a:r>
            <a:rPr lang="en-US"/>
            <a:t>Fosters a Culture of Learning</a:t>
          </a:r>
        </a:p>
      </dgm:t>
    </dgm:pt>
    <dgm:pt modelId="{271C338F-FA5F-43E2-8702-CC800DEDC809}" type="parTrans" cxnId="{290B436E-2C76-4ECF-97BD-696ABBD0EFF3}">
      <dgm:prSet/>
      <dgm:spPr/>
      <dgm:t>
        <a:bodyPr/>
        <a:lstStyle/>
        <a:p>
          <a:endParaRPr lang="en-US"/>
        </a:p>
      </dgm:t>
    </dgm:pt>
    <dgm:pt modelId="{98930776-4F3F-4CFC-B0F8-0DB0ACFC0D5D}" type="sibTrans" cxnId="{290B436E-2C76-4ECF-97BD-696ABBD0EFF3}">
      <dgm:prSet/>
      <dgm:spPr/>
      <dgm:t>
        <a:bodyPr/>
        <a:lstStyle/>
        <a:p>
          <a:endParaRPr lang="en-US"/>
        </a:p>
      </dgm:t>
    </dgm:pt>
    <dgm:pt modelId="{2E902594-6866-4D00-A8F0-72D80BE73863}" type="pres">
      <dgm:prSet presAssocID="{F0C7ECEF-516F-4FD0-AF8C-999E887F0AE6}" presName="root" presStyleCnt="0">
        <dgm:presLayoutVars>
          <dgm:dir/>
          <dgm:resizeHandles val="exact"/>
        </dgm:presLayoutVars>
      </dgm:prSet>
      <dgm:spPr/>
    </dgm:pt>
    <dgm:pt modelId="{0DB77BCB-1957-4950-B563-B57F48352055}" type="pres">
      <dgm:prSet presAssocID="{3A7B7AE6-BC5A-441C-ACF3-72FBCD6B57A7}" presName="compNode" presStyleCnt="0"/>
      <dgm:spPr/>
    </dgm:pt>
    <dgm:pt modelId="{CE351376-9A45-4C40-8078-3C2B7933A649}" type="pres">
      <dgm:prSet presAssocID="{3A7B7AE6-BC5A-441C-ACF3-72FBCD6B57A7}" presName="iconBgRect" presStyleLbl="bgShp" presStyleIdx="0" presStyleCnt="5"/>
      <dgm:spPr/>
    </dgm:pt>
    <dgm:pt modelId="{18E728BB-D005-44E9-8966-B6BB68EDB0F9}" type="pres">
      <dgm:prSet presAssocID="{3A7B7AE6-BC5A-441C-ACF3-72FBCD6B57A7}"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ead with Gears"/>
        </a:ext>
      </dgm:extLst>
    </dgm:pt>
    <dgm:pt modelId="{C3EDD7E3-0AA7-4E02-9E87-5D74C080C761}" type="pres">
      <dgm:prSet presAssocID="{3A7B7AE6-BC5A-441C-ACF3-72FBCD6B57A7}" presName="spaceRect" presStyleCnt="0"/>
      <dgm:spPr/>
    </dgm:pt>
    <dgm:pt modelId="{547DC887-27F4-4F19-90AD-730389638779}" type="pres">
      <dgm:prSet presAssocID="{3A7B7AE6-BC5A-441C-ACF3-72FBCD6B57A7}" presName="textRect" presStyleLbl="revTx" presStyleIdx="0" presStyleCnt="5">
        <dgm:presLayoutVars>
          <dgm:chMax val="1"/>
          <dgm:chPref val="1"/>
        </dgm:presLayoutVars>
      </dgm:prSet>
      <dgm:spPr/>
    </dgm:pt>
    <dgm:pt modelId="{9BBF27D3-C6B5-4009-85E9-BD27732B36B5}" type="pres">
      <dgm:prSet presAssocID="{AF4100E7-C970-4AF5-A7B3-3AA8DA2C5C42}" presName="sibTrans" presStyleCnt="0"/>
      <dgm:spPr/>
    </dgm:pt>
    <dgm:pt modelId="{9885CE5C-4518-4604-9338-B8CB7C2B250B}" type="pres">
      <dgm:prSet presAssocID="{A23B94B8-D328-4F33-A774-2CAA2C242F39}" presName="compNode" presStyleCnt="0"/>
      <dgm:spPr/>
    </dgm:pt>
    <dgm:pt modelId="{478FC97B-58F1-43B9-88A5-ACA5E9761CD9}" type="pres">
      <dgm:prSet presAssocID="{A23B94B8-D328-4F33-A774-2CAA2C242F39}" presName="iconBgRect" presStyleLbl="bgShp" presStyleIdx="1" presStyleCnt="5"/>
      <dgm:spPr/>
    </dgm:pt>
    <dgm:pt modelId="{84B6129B-95CD-4B5F-9C02-FC085B17F0DA}" type="pres">
      <dgm:prSet presAssocID="{A23B94B8-D328-4F33-A774-2CAA2C242F39}"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Lightbulb"/>
        </a:ext>
      </dgm:extLst>
    </dgm:pt>
    <dgm:pt modelId="{CBCA77C0-4054-48CB-A90C-185D471CC612}" type="pres">
      <dgm:prSet presAssocID="{A23B94B8-D328-4F33-A774-2CAA2C242F39}" presName="spaceRect" presStyleCnt="0"/>
      <dgm:spPr/>
    </dgm:pt>
    <dgm:pt modelId="{2AF6E8DD-1E54-4BFB-A955-955945CA71E4}" type="pres">
      <dgm:prSet presAssocID="{A23B94B8-D328-4F33-A774-2CAA2C242F39}" presName="textRect" presStyleLbl="revTx" presStyleIdx="1" presStyleCnt="5">
        <dgm:presLayoutVars>
          <dgm:chMax val="1"/>
          <dgm:chPref val="1"/>
        </dgm:presLayoutVars>
      </dgm:prSet>
      <dgm:spPr/>
    </dgm:pt>
    <dgm:pt modelId="{51960E4A-E5EF-4B35-9702-726F407EF915}" type="pres">
      <dgm:prSet presAssocID="{D2900124-CCAE-4FAB-B4FA-FAD528884247}" presName="sibTrans" presStyleCnt="0"/>
      <dgm:spPr/>
    </dgm:pt>
    <dgm:pt modelId="{981BD50B-D23B-4B13-89D3-9C68FFB0807C}" type="pres">
      <dgm:prSet presAssocID="{D492CEB6-D5AB-44B0-87F7-A474CEAD37C3}" presName="compNode" presStyleCnt="0"/>
      <dgm:spPr/>
    </dgm:pt>
    <dgm:pt modelId="{9070CEE0-8E6D-49BD-96CE-4E3CFDA21269}" type="pres">
      <dgm:prSet presAssocID="{D492CEB6-D5AB-44B0-87F7-A474CEAD37C3}" presName="iconBgRect" presStyleLbl="bgShp" presStyleIdx="2" presStyleCnt="5"/>
      <dgm:spPr/>
    </dgm:pt>
    <dgm:pt modelId="{FC5A309A-FB15-4469-BE00-2C37BD77E9AB}" type="pres">
      <dgm:prSet presAssocID="{D492CEB6-D5AB-44B0-87F7-A474CEAD37C3}"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Group"/>
        </a:ext>
      </dgm:extLst>
    </dgm:pt>
    <dgm:pt modelId="{A873C6C6-E071-4FF1-BC5D-AE9ACEA6CC96}" type="pres">
      <dgm:prSet presAssocID="{D492CEB6-D5AB-44B0-87F7-A474CEAD37C3}" presName="spaceRect" presStyleCnt="0"/>
      <dgm:spPr/>
    </dgm:pt>
    <dgm:pt modelId="{EBC6BD69-9DDB-436A-A8AD-03433E1AF0DC}" type="pres">
      <dgm:prSet presAssocID="{D492CEB6-D5AB-44B0-87F7-A474CEAD37C3}" presName="textRect" presStyleLbl="revTx" presStyleIdx="2" presStyleCnt="5">
        <dgm:presLayoutVars>
          <dgm:chMax val="1"/>
          <dgm:chPref val="1"/>
        </dgm:presLayoutVars>
      </dgm:prSet>
      <dgm:spPr/>
    </dgm:pt>
    <dgm:pt modelId="{E2F3E051-0082-4E61-BBB7-292FA4383210}" type="pres">
      <dgm:prSet presAssocID="{38DDCAE5-BB65-49B6-AB30-660A7504AE71}" presName="sibTrans" presStyleCnt="0"/>
      <dgm:spPr/>
    </dgm:pt>
    <dgm:pt modelId="{7B817B64-B774-4725-AD1D-ABA9BF62DA24}" type="pres">
      <dgm:prSet presAssocID="{73C38BEA-1347-406C-BB98-0359A798E50B}" presName="compNode" presStyleCnt="0"/>
      <dgm:spPr/>
    </dgm:pt>
    <dgm:pt modelId="{128D9E4B-B4C2-4E63-AE28-2C3F943D7487}" type="pres">
      <dgm:prSet presAssocID="{73C38BEA-1347-406C-BB98-0359A798E50B}" presName="iconBgRect" presStyleLbl="bgShp" presStyleIdx="3" presStyleCnt="5"/>
      <dgm:spPr/>
    </dgm:pt>
    <dgm:pt modelId="{28A12E59-BA39-4A8B-B734-8155BFE1287C}" type="pres">
      <dgm:prSet presAssocID="{73C38BEA-1347-406C-BB98-0359A798E50B}"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Users"/>
        </a:ext>
      </dgm:extLst>
    </dgm:pt>
    <dgm:pt modelId="{C4C93625-8C1E-4EA7-9218-50DA7C40DF86}" type="pres">
      <dgm:prSet presAssocID="{73C38BEA-1347-406C-BB98-0359A798E50B}" presName="spaceRect" presStyleCnt="0"/>
      <dgm:spPr/>
    </dgm:pt>
    <dgm:pt modelId="{54C4782B-7DA1-425A-B2B4-0470390D9E22}" type="pres">
      <dgm:prSet presAssocID="{73C38BEA-1347-406C-BB98-0359A798E50B}" presName="textRect" presStyleLbl="revTx" presStyleIdx="3" presStyleCnt="5">
        <dgm:presLayoutVars>
          <dgm:chMax val="1"/>
          <dgm:chPref val="1"/>
        </dgm:presLayoutVars>
      </dgm:prSet>
      <dgm:spPr/>
    </dgm:pt>
    <dgm:pt modelId="{A1659B7F-6986-48CB-A37E-0AF9C8D1785F}" type="pres">
      <dgm:prSet presAssocID="{463B3122-7F0F-4B16-B667-A0470890B34C}" presName="sibTrans" presStyleCnt="0"/>
      <dgm:spPr/>
    </dgm:pt>
    <dgm:pt modelId="{671C0ABD-5826-4A3E-8E49-971FA186AFC9}" type="pres">
      <dgm:prSet presAssocID="{F24FA6F1-D1EE-47D4-A58A-30812962504A}" presName="compNode" presStyleCnt="0"/>
      <dgm:spPr/>
    </dgm:pt>
    <dgm:pt modelId="{B4FE504A-275E-43A1-825F-CAD0999C74E8}" type="pres">
      <dgm:prSet presAssocID="{F24FA6F1-D1EE-47D4-A58A-30812962504A}" presName="iconBgRect" presStyleLbl="bgShp" presStyleIdx="4" presStyleCnt="5"/>
      <dgm:spPr/>
    </dgm:pt>
    <dgm:pt modelId="{7DA73CBF-52A3-4201-9623-F81D98006210}" type="pres">
      <dgm:prSet presAssocID="{F24FA6F1-D1EE-47D4-A58A-30812962504A}"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Books"/>
        </a:ext>
      </dgm:extLst>
    </dgm:pt>
    <dgm:pt modelId="{6AF07D4D-A64A-4212-8AF4-7C6EA8E2A663}" type="pres">
      <dgm:prSet presAssocID="{F24FA6F1-D1EE-47D4-A58A-30812962504A}" presName="spaceRect" presStyleCnt="0"/>
      <dgm:spPr/>
    </dgm:pt>
    <dgm:pt modelId="{93437813-B7B7-4DD1-8198-3AD068E9D110}" type="pres">
      <dgm:prSet presAssocID="{F24FA6F1-D1EE-47D4-A58A-30812962504A}" presName="textRect" presStyleLbl="revTx" presStyleIdx="4" presStyleCnt="5">
        <dgm:presLayoutVars>
          <dgm:chMax val="1"/>
          <dgm:chPref val="1"/>
        </dgm:presLayoutVars>
      </dgm:prSet>
      <dgm:spPr/>
    </dgm:pt>
  </dgm:ptLst>
  <dgm:cxnLst>
    <dgm:cxn modelId="{40D5C302-9E88-4269-8EA3-075845545E0C}" srcId="{F0C7ECEF-516F-4FD0-AF8C-999E887F0AE6}" destId="{73C38BEA-1347-406C-BB98-0359A798E50B}" srcOrd="3" destOrd="0" parTransId="{D9D02555-8AC2-4077-90B9-6E4E38B01E06}" sibTransId="{463B3122-7F0F-4B16-B667-A0470890B34C}"/>
    <dgm:cxn modelId="{23223B05-E5C7-4DAF-B3E0-4B6A093C99D9}" type="presOf" srcId="{F24FA6F1-D1EE-47D4-A58A-30812962504A}" destId="{93437813-B7B7-4DD1-8198-3AD068E9D110}" srcOrd="0" destOrd="0" presId="urn:microsoft.com/office/officeart/2018/5/layout/IconCircleLabelList"/>
    <dgm:cxn modelId="{716CC72B-173B-4458-B642-427CEB9F52B8}" type="presOf" srcId="{A23B94B8-D328-4F33-A774-2CAA2C242F39}" destId="{2AF6E8DD-1E54-4BFB-A955-955945CA71E4}" srcOrd="0" destOrd="0" presId="urn:microsoft.com/office/officeart/2018/5/layout/IconCircleLabelList"/>
    <dgm:cxn modelId="{7D6A322E-3C07-48D5-B267-62C5239C6EB6}" type="presOf" srcId="{F0C7ECEF-516F-4FD0-AF8C-999E887F0AE6}" destId="{2E902594-6866-4D00-A8F0-72D80BE73863}" srcOrd="0" destOrd="0" presId="urn:microsoft.com/office/officeart/2018/5/layout/IconCircleLabelList"/>
    <dgm:cxn modelId="{5E993464-A974-46F1-A06E-F888F0D4BAF1}" srcId="{F0C7ECEF-516F-4FD0-AF8C-999E887F0AE6}" destId="{D492CEB6-D5AB-44B0-87F7-A474CEAD37C3}" srcOrd="2" destOrd="0" parTransId="{352C29D8-64E3-4630-99EB-496D25D8A5DA}" sibTransId="{38DDCAE5-BB65-49B6-AB30-660A7504AE71}"/>
    <dgm:cxn modelId="{290B436E-2C76-4ECF-97BD-696ABBD0EFF3}" srcId="{F0C7ECEF-516F-4FD0-AF8C-999E887F0AE6}" destId="{F24FA6F1-D1EE-47D4-A58A-30812962504A}" srcOrd="4" destOrd="0" parTransId="{271C338F-FA5F-43E2-8702-CC800DEDC809}" sibTransId="{98930776-4F3F-4CFC-B0F8-0DB0ACFC0D5D}"/>
    <dgm:cxn modelId="{EC7ACA98-65A7-4796-8431-EAD9628D2C8A}" srcId="{F0C7ECEF-516F-4FD0-AF8C-999E887F0AE6}" destId="{A23B94B8-D328-4F33-A774-2CAA2C242F39}" srcOrd="1" destOrd="0" parTransId="{7936EBEB-EE28-4A5B-9D7D-7360C9212F59}" sibTransId="{D2900124-CCAE-4FAB-B4FA-FAD528884247}"/>
    <dgm:cxn modelId="{88E1FDA7-02D6-4395-B8A4-445F1470DBBF}" srcId="{F0C7ECEF-516F-4FD0-AF8C-999E887F0AE6}" destId="{3A7B7AE6-BC5A-441C-ACF3-72FBCD6B57A7}" srcOrd="0" destOrd="0" parTransId="{90E2F893-0F06-43D9-83B0-0DDD349F96FC}" sibTransId="{AF4100E7-C970-4AF5-A7B3-3AA8DA2C5C42}"/>
    <dgm:cxn modelId="{A79119B1-190E-4935-95D1-60FBFF3E0135}" type="presOf" srcId="{73C38BEA-1347-406C-BB98-0359A798E50B}" destId="{54C4782B-7DA1-425A-B2B4-0470390D9E22}" srcOrd="0" destOrd="0" presId="urn:microsoft.com/office/officeart/2018/5/layout/IconCircleLabelList"/>
    <dgm:cxn modelId="{E04FA2B4-B9FA-4C13-B4AD-10F9DAEBB78F}" type="presOf" srcId="{3A7B7AE6-BC5A-441C-ACF3-72FBCD6B57A7}" destId="{547DC887-27F4-4F19-90AD-730389638779}" srcOrd="0" destOrd="0" presId="urn:microsoft.com/office/officeart/2018/5/layout/IconCircleLabelList"/>
    <dgm:cxn modelId="{A27204DB-D0CE-4D8A-88C5-E436A85364FA}" type="presOf" srcId="{D492CEB6-D5AB-44B0-87F7-A474CEAD37C3}" destId="{EBC6BD69-9DDB-436A-A8AD-03433E1AF0DC}" srcOrd="0" destOrd="0" presId="urn:microsoft.com/office/officeart/2018/5/layout/IconCircleLabelList"/>
    <dgm:cxn modelId="{97EFD1D2-F4BB-4456-8C56-DD863A359623}" type="presParOf" srcId="{2E902594-6866-4D00-A8F0-72D80BE73863}" destId="{0DB77BCB-1957-4950-B563-B57F48352055}" srcOrd="0" destOrd="0" presId="urn:microsoft.com/office/officeart/2018/5/layout/IconCircleLabelList"/>
    <dgm:cxn modelId="{2A8E66D0-B7D9-4128-BD32-6D2DA35EE337}" type="presParOf" srcId="{0DB77BCB-1957-4950-B563-B57F48352055}" destId="{CE351376-9A45-4C40-8078-3C2B7933A649}" srcOrd="0" destOrd="0" presId="urn:microsoft.com/office/officeart/2018/5/layout/IconCircleLabelList"/>
    <dgm:cxn modelId="{8E568347-57F6-4979-B4EB-00183334F059}" type="presParOf" srcId="{0DB77BCB-1957-4950-B563-B57F48352055}" destId="{18E728BB-D005-44E9-8966-B6BB68EDB0F9}" srcOrd="1" destOrd="0" presId="urn:microsoft.com/office/officeart/2018/5/layout/IconCircleLabelList"/>
    <dgm:cxn modelId="{0FBAE581-1415-4923-B4ED-20F78409253E}" type="presParOf" srcId="{0DB77BCB-1957-4950-B563-B57F48352055}" destId="{C3EDD7E3-0AA7-4E02-9E87-5D74C080C761}" srcOrd="2" destOrd="0" presId="urn:microsoft.com/office/officeart/2018/5/layout/IconCircleLabelList"/>
    <dgm:cxn modelId="{1B953FD9-FC1F-40ED-97F2-886EDE52B3F1}" type="presParOf" srcId="{0DB77BCB-1957-4950-B563-B57F48352055}" destId="{547DC887-27F4-4F19-90AD-730389638779}" srcOrd="3" destOrd="0" presId="urn:microsoft.com/office/officeart/2018/5/layout/IconCircleLabelList"/>
    <dgm:cxn modelId="{DC05E6CD-8543-46DA-9E29-10CCDC34FDED}" type="presParOf" srcId="{2E902594-6866-4D00-A8F0-72D80BE73863}" destId="{9BBF27D3-C6B5-4009-85E9-BD27732B36B5}" srcOrd="1" destOrd="0" presId="urn:microsoft.com/office/officeart/2018/5/layout/IconCircleLabelList"/>
    <dgm:cxn modelId="{A5ABA7BE-7E30-46AB-8669-7BB3B742D039}" type="presParOf" srcId="{2E902594-6866-4D00-A8F0-72D80BE73863}" destId="{9885CE5C-4518-4604-9338-B8CB7C2B250B}" srcOrd="2" destOrd="0" presId="urn:microsoft.com/office/officeart/2018/5/layout/IconCircleLabelList"/>
    <dgm:cxn modelId="{AE1AAE0A-D93F-4526-BD18-19C82D7114E6}" type="presParOf" srcId="{9885CE5C-4518-4604-9338-B8CB7C2B250B}" destId="{478FC97B-58F1-43B9-88A5-ACA5E9761CD9}" srcOrd="0" destOrd="0" presId="urn:microsoft.com/office/officeart/2018/5/layout/IconCircleLabelList"/>
    <dgm:cxn modelId="{E6B9FA87-A7B5-4E72-B2B3-189822794A28}" type="presParOf" srcId="{9885CE5C-4518-4604-9338-B8CB7C2B250B}" destId="{84B6129B-95CD-4B5F-9C02-FC085B17F0DA}" srcOrd="1" destOrd="0" presId="urn:microsoft.com/office/officeart/2018/5/layout/IconCircleLabelList"/>
    <dgm:cxn modelId="{85CA8FC9-62CD-4EC9-86A6-E61B3E555095}" type="presParOf" srcId="{9885CE5C-4518-4604-9338-B8CB7C2B250B}" destId="{CBCA77C0-4054-48CB-A90C-185D471CC612}" srcOrd="2" destOrd="0" presId="urn:microsoft.com/office/officeart/2018/5/layout/IconCircleLabelList"/>
    <dgm:cxn modelId="{1BEE76ED-9640-45DA-8B4A-CB23C4CC086B}" type="presParOf" srcId="{9885CE5C-4518-4604-9338-B8CB7C2B250B}" destId="{2AF6E8DD-1E54-4BFB-A955-955945CA71E4}" srcOrd="3" destOrd="0" presId="urn:microsoft.com/office/officeart/2018/5/layout/IconCircleLabelList"/>
    <dgm:cxn modelId="{68EE84A3-1D66-4AF4-B23E-91205560FCD7}" type="presParOf" srcId="{2E902594-6866-4D00-A8F0-72D80BE73863}" destId="{51960E4A-E5EF-4B35-9702-726F407EF915}" srcOrd="3" destOrd="0" presId="urn:microsoft.com/office/officeart/2018/5/layout/IconCircleLabelList"/>
    <dgm:cxn modelId="{597888EE-736D-4666-93BE-2B209CCC3F01}" type="presParOf" srcId="{2E902594-6866-4D00-A8F0-72D80BE73863}" destId="{981BD50B-D23B-4B13-89D3-9C68FFB0807C}" srcOrd="4" destOrd="0" presId="urn:microsoft.com/office/officeart/2018/5/layout/IconCircleLabelList"/>
    <dgm:cxn modelId="{394F41E8-14D1-46FD-984D-19D5EA9D5604}" type="presParOf" srcId="{981BD50B-D23B-4B13-89D3-9C68FFB0807C}" destId="{9070CEE0-8E6D-49BD-96CE-4E3CFDA21269}" srcOrd="0" destOrd="0" presId="urn:microsoft.com/office/officeart/2018/5/layout/IconCircleLabelList"/>
    <dgm:cxn modelId="{8163ADBF-A11B-4C86-B30F-63D565D5A585}" type="presParOf" srcId="{981BD50B-D23B-4B13-89D3-9C68FFB0807C}" destId="{FC5A309A-FB15-4469-BE00-2C37BD77E9AB}" srcOrd="1" destOrd="0" presId="urn:microsoft.com/office/officeart/2018/5/layout/IconCircleLabelList"/>
    <dgm:cxn modelId="{86D0D7CA-B3F2-4241-9950-0C2BD8E27A48}" type="presParOf" srcId="{981BD50B-D23B-4B13-89D3-9C68FFB0807C}" destId="{A873C6C6-E071-4FF1-BC5D-AE9ACEA6CC96}" srcOrd="2" destOrd="0" presId="urn:microsoft.com/office/officeart/2018/5/layout/IconCircleLabelList"/>
    <dgm:cxn modelId="{75F77845-C746-4783-B428-8E2DAE84C089}" type="presParOf" srcId="{981BD50B-D23B-4B13-89D3-9C68FFB0807C}" destId="{EBC6BD69-9DDB-436A-A8AD-03433E1AF0DC}" srcOrd="3" destOrd="0" presId="urn:microsoft.com/office/officeart/2018/5/layout/IconCircleLabelList"/>
    <dgm:cxn modelId="{2CEF2010-66C0-4D80-BC1F-2E70262C3789}" type="presParOf" srcId="{2E902594-6866-4D00-A8F0-72D80BE73863}" destId="{E2F3E051-0082-4E61-BBB7-292FA4383210}" srcOrd="5" destOrd="0" presId="urn:microsoft.com/office/officeart/2018/5/layout/IconCircleLabelList"/>
    <dgm:cxn modelId="{7BAF8FE7-15E2-4C35-9983-E842B4A0A3FD}" type="presParOf" srcId="{2E902594-6866-4D00-A8F0-72D80BE73863}" destId="{7B817B64-B774-4725-AD1D-ABA9BF62DA24}" srcOrd="6" destOrd="0" presId="urn:microsoft.com/office/officeart/2018/5/layout/IconCircleLabelList"/>
    <dgm:cxn modelId="{5C8C1400-B53F-429D-95D1-E7CD4E1997F5}" type="presParOf" srcId="{7B817B64-B774-4725-AD1D-ABA9BF62DA24}" destId="{128D9E4B-B4C2-4E63-AE28-2C3F943D7487}" srcOrd="0" destOrd="0" presId="urn:microsoft.com/office/officeart/2018/5/layout/IconCircleLabelList"/>
    <dgm:cxn modelId="{D8078B81-9C74-46B5-A189-FA3623CF8B1B}" type="presParOf" srcId="{7B817B64-B774-4725-AD1D-ABA9BF62DA24}" destId="{28A12E59-BA39-4A8B-B734-8155BFE1287C}" srcOrd="1" destOrd="0" presId="urn:microsoft.com/office/officeart/2018/5/layout/IconCircleLabelList"/>
    <dgm:cxn modelId="{898D7023-8D7B-4A27-83F5-2B4D2B12B988}" type="presParOf" srcId="{7B817B64-B774-4725-AD1D-ABA9BF62DA24}" destId="{C4C93625-8C1E-4EA7-9218-50DA7C40DF86}" srcOrd="2" destOrd="0" presId="urn:microsoft.com/office/officeart/2018/5/layout/IconCircleLabelList"/>
    <dgm:cxn modelId="{9A0DB0D2-D81D-417B-97A8-CCF56821A078}" type="presParOf" srcId="{7B817B64-B774-4725-AD1D-ABA9BF62DA24}" destId="{54C4782B-7DA1-425A-B2B4-0470390D9E22}" srcOrd="3" destOrd="0" presId="urn:microsoft.com/office/officeart/2018/5/layout/IconCircleLabelList"/>
    <dgm:cxn modelId="{96382DCB-5882-4A94-BDF5-85A2E4E98EE0}" type="presParOf" srcId="{2E902594-6866-4D00-A8F0-72D80BE73863}" destId="{A1659B7F-6986-48CB-A37E-0AF9C8D1785F}" srcOrd="7" destOrd="0" presId="urn:microsoft.com/office/officeart/2018/5/layout/IconCircleLabelList"/>
    <dgm:cxn modelId="{B79C14B8-DD48-42C0-A473-88CA631A598D}" type="presParOf" srcId="{2E902594-6866-4D00-A8F0-72D80BE73863}" destId="{671C0ABD-5826-4A3E-8E49-971FA186AFC9}" srcOrd="8" destOrd="0" presId="urn:microsoft.com/office/officeart/2018/5/layout/IconCircleLabelList"/>
    <dgm:cxn modelId="{E2B3B05D-0AA1-424C-8DE3-66BFEA4F8C09}" type="presParOf" srcId="{671C0ABD-5826-4A3E-8E49-971FA186AFC9}" destId="{B4FE504A-275E-43A1-825F-CAD0999C74E8}" srcOrd="0" destOrd="0" presId="urn:microsoft.com/office/officeart/2018/5/layout/IconCircleLabelList"/>
    <dgm:cxn modelId="{26CCBB46-DA15-4FEF-9CC8-9E621D0EE76C}" type="presParOf" srcId="{671C0ABD-5826-4A3E-8E49-971FA186AFC9}" destId="{7DA73CBF-52A3-4201-9623-F81D98006210}" srcOrd="1" destOrd="0" presId="urn:microsoft.com/office/officeart/2018/5/layout/IconCircleLabelList"/>
    <dgm:cxn modelId="{B38ADC05-5314-4C25-9327-1F8B90BE1377}" type="presParOf" srcId="{671C0ABD-5826-4A3E-8E49-971FA186AFC9}" destId="{6AF07D4D-A64A-4212-8AF4-7C6EA8E2A663}" srcOrd="2" destOrd="0" presId="urn:microsoft.com/office/officeart/2018/5/layout/IconCircleLabelList"/>
    <dgm:cxn modelId="{CE31DD06-E515-449B-AACA-13D40A3C4004}" type="presParOf" srcId="{671C0ABD-5826-4A3E-8E49-971FA186AFC9}" destId="{93437813-B7B7-4DD1-8198-3AD068E9D110}"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E1D8253-48DE-48FD-9F7B-66CA33A07EF5}" type="doc">
      <dgm:prSet loTypeId="urn:microsoft.com/office/officeart/2018/2/layout/IconVerticalSolidList" loCatId="icon" qsTypeId="urn:microsoft.com/office/officeart/2005/8/quickstyle/3d1" qsCatId="3D" csTypeId="urn:microsoft.com/office/officeart/2018/5/colors/Iconchunking_neutralbg_accent5_2" csCatId="accent5" phldr="1"/>
      <dgm:spPr/>
      <dgm:t>
        <a:bodyPr/>
        <a:lstStyle/>
        <a:p>
          <a:endParaRPr lang="en-US"/>
        </a:p>
      </dgm:t>
    </dgm:pt>
    <dgm:pt modelId="{D8A6F3A7-0D4C-4529-9053-3AC0F9EB90D1}">
      <dgm:prSet/>
      <dgm:spPr/>
      <dgm:t>
        <a:bodyPr/>
        <a:lstStyle/>
        <a:p>
          <a:pPr>
            <a:lnSpc>
              <a:spcPct val="100000"/>
            </a:lnSpc>
          </a:pPr>
          <a:r>
            <a:rPr lang="en-US" b="1"/>
            <a:t>Cross-Functional Rotation</a:t>
          </a:r>
          <a:r>
            <a:rPr lang="en-US"/>
            <a:t>: Managers rotate through different departments or functions within the organization to gain exposure to various aspects of the business.</a:t>
          </a:r>
        </a:p>
      </dgm:t>
    </dgm:pt>
    <dgm:pt modelId="{1C2B85F4-9754-44B1-8A50-9CE3D0DD4D9B}" type="parTrans" cxnId="{DB92B579-A3E8-49D7-89F6-6D7923857F2E}">
      <dgm:prSet/>
      <dgm:spPr/>
      <dgm:t>
        <a:bodyPr/>
        <a:lstStyle/>
        <a:p>
          <a:endParaRPr lang="en-US"/>
        </a:p>
      </dgm:t>
    </dgm:pt>
    <dgm:pt modelId="{59547F0F-643D-40CC-9DEB-FE81A20A1EA2}" type="sibTrans" cxnId="{DB92B579-A3E8-49D7-89F6-6D7923857F2E}">
      <dgm:prSet/>
      <dgm:spPr/>
      <dgm:t>
        <a:bodyPr/>
        <a:lstStyle/>
        <a:p>
          <a:endParaRPr lang="en-US"/>
        </a:p>
      </dgm:t>
    </dgm:pt>
    <dgm:pt modelId="{BE74ED75-4E19-4302-BD55-BA57D9582DDB}">
      <dgm:prSet/>
      <dgm:spPr/>
      <dgm:t>
        <a:bodyPr/>
        <a:lstStyle/>
        <a:p>
          <a:pPr>
            <a:lnSpc>
              <a:spcPct val="100000"/>
            </a:lnSpc>
          </a:pPr>
          <a:r>
            <a:rPr lang="en-US" b="1"/>
            <a:t>Shadowing Senior Leaders</a:t>
          </a:r>
          <a:r>
            <a:rPr lang="en-US"/>
            <a:t>: Managers shadow senior executives to observe their decision-making processes and leadership styles.</a:t>
          </a:r>
        </a:p>
      </dgm:t>
    </dgm:pt>
    <dgm:pt modelId="{40AD269C-AC8B-4AC6-A91B-B4BE6E12A16E}" type="parTrans" cxnId="{B9F78902-0FB3-49F8-9BA4-DBDF918AA57E}">
      <dgm:prSet/>
      <dgm:spPr/>
      <dgm:t>
        <a:bodyPr/>
        <a:lstStyle/>
        <a:p>
          <a:endParaRPr lang="en-US"/>
        </a:p>
      </dgm:t>
    </dgm:pt>
    <dgm:pt modelId="{6009E34D-3486-429E-A48D-D6F676002C58}" type="sibTrans" cxnId="{B9F78902-0FB3-49F8-9BA4-DBDF918AA57E}">
      <dgm:prSet/>
      <dgm:spPr/>
      <dgm:t>
        <a:bodyPr/>
        <a:lstStyle/>
        <a:p>
          <a:endParaRPr lang="en-US"/>
        </a:p>
      </dgm:t>
    </dgm:pt>
    <dgm:pt modelId="{60BBB690-4C6D-4078-8F5D-B56BCE84EAD6}" type="pres">
      <dgm:prSet presAssocID="{2E1D8253-48DE-48FD-9F7B-66CA33A07EF5}" presName="root" presStyleCnt="0">
        <dgm:presLayoutVars>
          <dgm:dir/>
          <dgm:resizeHandles val="exact"/>
        </dgm:presLayoutVars>
      </dgm:prSet>
      <dgm:spPr/>
    </dgm:pt>
    <dgm:pt modelId="{2B4F6DAB-8A0B-403E-A5A8-4795D9349753}" type="pres">
      <dgm:prSet presAssocID="{D8A6F3A7-0D4C-4529-9053-3AC0F9EB90D1}" presName="compNode" presStyleCnt="0"/>
      <dgm:spPr/>
    </dgm:pt>
    <dgm:pt modelId="{D9034306-9366-4E25-90F6-194340E0D0D5}" type="pres">
      <dgm:prSet presAssocID="{D8A6F3A7-0D4C-4529-9053-3AC0F9EB90D1}" presName="bgRect" presStyleLbl="bgShp" presStyleIdx="0" presStyleCnt="2"/>
      <dgm:spPr/>
    </dgm:pt>
    <dgm:pt modelId="{A858C105-30E5-4677-B651-06E0CE1ECF05}" type="pres">
      <dgm:prSet presAssocID="{D8A6F3A7-0D4C-4529-9053-3AC0F9EB90D1}"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Hierarchy"/>
        </a:ext>
      </dgm:extLst>
    </dgm:pt>
    <dgm:pt modelId="{26604768-BE9B-488F-A5E7-09DB8C59EB70}" type="pres">
      <dgm:prSet presAssocID="{D8A6F3A7-0D4C-4529-9053-3AC0F9EB90D1}" presName="spaceRect" presStyleCnt="0"/>
      <dgm:spPr/>
    </dgm:pt>
    <dgm:pt modelId="{4AC8C721-1556-4207-B2A0-3CE27C914243}" type="pres">
      <dgm:prSet presAssocID="{D8A6F3A7-0D4C-4529-9053-3AC0F9EB90D1}" presName="parTx" presStyleLbl="revTx" presStyleIdx="0" presStyleCnt="2">
        <dgm:presLayoutVars>
          <dgm:chMax val="0"/>
          <dgm:chPref val="0"/>
        </dgm:presLayoutVars>
      </dgm:prSet>
      <dgm:spPr/>
    </dgm:pt>
    <dgm:pt modelId="{CDA6811D-34AE-49EF-A9D0-FAE777F5B92E}" type="pres">
      <dgm:prSet presAssocID="{59547F0F-643D-40CC-9DEB-FE81A20A1EA2}" presName="sibTrans" presStyleCnt="0"/>
      <dgm:spPr/>
    </dgm:pt>
    <dgm:pt modelId="{E3A72551-5D70-4E40-BA29-EA0765F18256}" type="pres">
      <dgm:prSet presAssocID="{BE74ED75-4E19-4302-BD55-BA57D9582DDB}" presName="compNode" presStyleCnt="0"/>
      <dgm:spPr/>
    </dgm:pt>
    <dgm:pt modelId="{A48B9917-82EE-426A-8C3A-C42A1EEFEF21}" type="pres">
      <dgm:prSet presAssocID="{BE74ED75-4E19-4302-BD55-BA57D9582DDB}" presName="bgRect" presStyleLbl="bgShp" presStyleIdx="1" presStyleCnt="2"/>
      <dgm:spPr/>
    </dgm:pt>
    <dgm:pt modelId="{E1824C16-74AB-4101-B635-86BEC2F0B083}" type="pres">
      <dgm:prSet presAssocID="{BE74ED75-4E19-4302-BD55-BA57D9582DDB}"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Group of People"/>
        </a:ext>
      </dgm:extLst>
    </dgm:pt>
    <dgm:pt modelId="{6879A668-FB4B-47A6-933E-25F99098E0A9}" type="pres">
      <dgm:prSet presAssocID="{BE74ED75-4E19-4302-BD55-BA57D9582DDB}" presName="spaceRect" presStyleCnt="0"/>
      <dgm:spPr/>
    </dgm:pt>
    <dgm:pt modelId="{1C3F27A8-6F7F-4EC7-B1CB-0B8812627556}" type="pres">
      <dgm:prSet presAssocID="{BE74ED75-4E19-4302-BD55-BA57D9582DDB}" presName="parTx" presStyleLbl="revTx" presStyleIdx="1" presStyleCnt="2">
        <dgm:presLayoutVars>
          <dgm:chMax val="0"/>
          <dgm:chPref val="0"/>
        </dgm:presLayoutVars>
      </dgm:prSet>
      <dgm:spPr/>
    </dgm:pt>
  </dgm:ptLst>
  <dgm:cxnLst>
    <dgm:cxn modelId="{B9F78902-0FB3-49F8-9BA4-DBDF918AA57E}" srcId="{2E1D8253-48DE-48FD-9F7B-66CA33A07EF5}" destId="{BE74ED75-4E19-4302-BD55-BA57D9582DDB}" srcOrd="1" destOrd="0" parTransId="{40AD269C-AC8B-4AC6-A91B-B4BE6E12A16E}" sibTransId="{6009E34D-3486-429E-A48D-D6F676002C58}"/>
    <dgm:cxn modelId="{FA5C6735-2D1E-4B07-819A-8B7ABDC7945C}" type="presOf" srcId="{BE74ED75-4E19-4302-BD55-BA57D9582DDB}" destId="{1C3F27A8-6F7F-4EC7-B1CB-0B8812627556}" srcOrd="0" destOrd="0" presId="urn:microsoft.com/office/officeart/2018/2/layout/IconVerticalSolidList"/>
    <dgm:cxn modelId="{DC18FB38-E2F6-4B56-9296-B673AE677C11}" type="presOf" srcId="{2E1D8253-48DE-48FD-9F7B-66CA33A07EF5}" destId="{60BBB690-4C6D-4078-8F5D-B56BCE84EAD6}" srcOrd="0" destOrd="0" presId="urn:microsoft.com/office/officeart/2018/2/layout/IconVerticalSolidList"/>
    <dgm:cxn modelId="{DB92B579-A3E8-49D7-89F6-6D7923857F2E}" srcId="{2E1D8253-48DE-48FD-9F7B-66CA33A07EF5}" destId="{D8A6F3A7-0D4C-4529-9053-3AC0F9EB90D1}" srcOrd="0" destOrd="0" parTransId="{1C2B85F4-9754-44B1-8A50-9CE3D0DD4D9B}" sibTransId="{59547F0F-643D-40CC-9DEB-FE81A20A1EA2}"/>
    <dgm:cxn modelId="{2B3F83D8-DA3C-4747-A37B-142E7EF67237}" type="presOf" srcId="{D8A6F3A7-0D4C-4529-9053-3AC0F9EB90D1}" destId="{4AC8C721-1556-4207-B2A0-3CE27C914243}" srcOrd="0" destOrd="0" presId="urn:microsoft.com/office/officeart/2018/2/layout/IconVerticalSolidList"/>
    <dgm:cxn modelId="{4AB52350-FFC5-4CFE-97CC-79986F61D801}" type="presParOf" srcId="{60BBB690-4C6D-4078-8F5D-B56BCE84EAD6}" destId="{2B4F6DAB-8A0B-403E-A5A8-4795D9349753}" srcOrd="0" destOrd="0" presId="urn:microsoft.com/office/officeart/2018/2/layout/IconVerticalSolidList"/>
    <dgm:cxn modelId="{3D8FFB17-FE34-4170-B0E9-B725D847D574}" type="presParOf" srcId="{2B4F6DAB-8A0B-403E-A5A8-4795D9349753}" destId="{D9034306-9366-4E25-90F6-194340E0D0D5}" srcOrd="0" destOrd="0" presId="urn:microsoft.com/office/officeart/2018/2/layout/IconVerticalSolidList"/>
    <dgm:cxn modelId="{A9571EB5-BBE3-458C-8D09-9522B8058DEA}" type="presParOf" srcId="{2B4F6DAB-8A0B-403E-A5A8-4795D9349753}" destId="{A858C105-30E5-4677-B651-06E0CE1ECF05}" srcOrd="1" destOrd="0" presId="urn:microsoft.com/office/officeart/2018/2/layout/IconVerticalSolidList"/>
    <dgm:cxn modelId="{08C910A3-964C-4817-90BE-A459FC0F2E9E}" type="presParOf" srcId="{2B4F6DAB-8A0B-403E-A5A8-4795D9349753}" destId="{26604768-BE9B-488F-A5E7-09DB8C59EB70}" srcOrd="2" destOrd="0" presId="urn:microsoft.com/office/officeart/2018/2/layout/IconVerticalSolidList"/>
    <dgm:cxn modelId="{EDB716DB-D8CE-49DB-9158-8920F8FFA62F}" type="presParOf" srcId="{2B4F6DAB-8A0B-403E-A5A8-4795D9349753}" destId="{4AC8C721-1556-4207-B2A0-3CE27C914243}" srcOrd="3" destOrd="0" presId="urn:microsoft.com/office/officeart/2018/2/layout/IconVerticalSolidList"/>
    <dgm:cxn modelId="{78B7B4A0-1E69-4EF3-9121-189C37403742}" type="presParOf" srcId="{60BBB690-4C6D-4078-8F5D-B56BCE84EAD6}" destId="{CDA6811D-34AE-49EF-A9D0-FAE777F5B92E}" srcOrd="1" destOrd="0" presId="urn:microsoft.com/office/officeart/2018/2/layout/IconVerticalSolidList"/>
    <dgm:cxn modelId="{0048B0FF-1F92-4A92-87A9-B38441C6CDBF}" type="presParOf" srcId="{60BBB690-4C6D-4078-8F5D-B56BCE84EAD6}" destId="{E3A72551-5D70-4E40-BA29-EA0765F18256}" srcOrd="2" destOrd="0" presId="urn:microsoft.com/office/officeart/2018/2/layout/IconVerticalSolidList"/>
    <dgm:cxn modelId="{90EA7057-88EC-4BC0-BA6B-FE6DFD79B362}" type="presParOf" srcId="{E3A72551-5D70-4E40-BA29-EA0765F18256}" destId="{A48B9917-82EE-426A-8C3A-C42A1EEFEF21}" srcOrd="0" destOrd="0" presId="urn:microsoft.com/office/officeart/2018/2/layout/IconVerticalSolidList"/>
    <dgm:cxn modelId="{D905A613-9D80-448D-BF5E-5B74629B62E1}" type="presParOf" srcId="{E3A72551-5D70-4E40-BA29-EA0765F18256}" destId="{E1824C16-74AB-4101-B635-86BEC2F0B083}" srcOrd="1" destOrd="0" presId="urn:microsoft.com/office/officeart/2018/2/layout/IconVerticalSolidList"/>
    <dgm:cxn modelId="{093A639C-0ABC-4166-8F37-C19212CB344D}" type="presParOf" srcId="{E3A72551-5D70-4E40-BA29-EA0765F18256}" destId="{6879A668-FB4B-47A6-933E-25F99098E0A9}" srcOrd="2" destOrd="0" presId="urn:microsoft.com/office/officeart/2018/2/layout/IconVerticalSolidList"/>
    <dgm:cxn modelId="{33487524-C33A-4AA9-B8CC-E1418F8A8DA3}" type="presParOf" srcId="{E3A72551-5D70-4E40-BA29-EA0765F18256}" destId="{1C3F27A8-6F7F-4EC7-B1CB-0B8812627556}"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36B8AF-FB6B-468C-B424-0F8A03081471}">
      <dsp:nvSpPr>
        <dsp:cNvPr id="0" name=""/>
        <dsp:cNvSpPr/>
      </dsp:nvSpPr>
      <dsp:spPr>
        <a:xfrm>
          <a:off x="0" y="0"/>
          <a:ext cx="8823960" cy="809212"/>
        </a:xfrm>
        <a:prstGeom prst="roundRect">
          <a:avLst>
            <a:gd name="adj" fmla="val 10000"/>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Development of “learning while doing” or “on the job training” methodology.</a:t>
          </a:r>
        </a:p>
      </dsp:txBody>
      <dsp:txXfrm>
        <a:off x="23701" y="23701"/>
        <a:ext cx="7882378" cy="761810"/>
      </dsp:txXfrm>
    </dsp:sp>
    <dsp:sp modelId="{122DD0C1-0149-494C-A0A4-ABD3C2403FCB}">
      <dsp:nvSpPr>
        <dsp:cNvPr id="0" name=""/>
        <dsp:cNvSpPr/>
      </dsp:nvSpPr>
      <dsp:spPr>
        <a:xfrm>
          <a:off x="739006" y="956341"/>
          <a:ext cx="8823960" cy="809212"/>
        </a:xfrm>
        <a:prstGeom prst="roundRect">
          <a:avLst>
            <a:gd name="adj" fmla="val 10000"/>
          </a:avLst>
        </a:prstGeom>
        <a:solidFill>
          <a:schemeClr val="accent2">
            <a:hueOff val="397245"/>
            <a:satOff val="2304"/>
            <a:lumOff val="2288"/>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Need of welfare activities to improve the worker efficiency</a:t>
          </a:r>
        </a:p>
      </dsp:txBody>
      <dsp:txXfrm>
        <a:off x="762707" y="980042"/>
        <a:ext cx="7511563" cy="761810"/>
      </dsp:txXfrm>
    </dsp:sp>
    <dsp:sp modelId="{C0FBC1BC-2AE3-4626-ABC4-6FB3AE27FB28}">
      <dsp:nvSpPr>
        <dsp:cNvPr id="0" name=""/>
        <dsp:cNvSpPr/>
      </dsp:nvSpPr>
      <dsp:spPr>
        <a:xfrm>
          <a:off x="1466983" y="1912683"/>
          <a:ext cx="8823960" cy="809212"/>
        </a:xfrm>
        <a:prstGeom prst="roundRect">
          <a:avLst>
            <a:gd name="adj" fmla="val 10000"/>
          </a:avLst>
        </a:prstGeom>
        <a:solidFill>
          <a:schemeClr val="accent2">
            <a:hueOff val="794490"/>
            <a:satOff val="4609"/>
            <a:lumOff val="4576"/>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Work place cleanliness and improvement</a:t>
          </a:r>
        </a:p>
      </dsp:txBody>
      <dsp:txXfrm>
        <a:off x="1490684" y="1936384"/>
        <a:ext cx="7522593" cy="761810"/>
      </dsp:txXfrm>
    </dsp:sp>
    <dsp:sp modelId="{1AF3A7C7-BC2C-4E64-9526-606C60C70358}">
      <dsp:nvSpPr>
        <dsp:cNvPr id="0" name=""/>
        <dsp:cNvSpPr/>
      </dsp:nvSpPr>
      <dsp:spPr>
        <a:xfrm>
          <a:off x="2205989" y="2869025"/>
          <a:ext cx="8823960" cy="809212"/>
        </a:xfrm>
        <a:prstGeom prst="roundRect">
          <a:avLst>
            <a:gd name="adj" fmla="val 10000"/>
          </a:avLst>
        </a:prstGeom>
        <a:solidFill>
          <a:schemeClr val="accent2">
            <a:hueOff val="1191735"/>
            <a:satOff val="6913"/>
            <a:lumOff val="6864"/>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Focus on understanding the human need</a:t>
          </a:r>
        </a:p>
      </dsp:txBody>
      <dsp:txXfrm>
        <a:off x="2229690" y="2892726"/>
        <a:ext cx="7511563" cy="761810"/>
      </dsp:txXfrm>
    </dsp:sp>
    <dsp:sp modelId="{DDC1BB1D-E10D-49EE-AB0F-D50326D666AC}">
      <dsp:nvSpPr>
        <dsp:cNvPr id="0" name=""/>
        <dsp:cNvSpPr/>
      </dsp:nvSpPr>
      <dsp:spPr>
        <a:xfrm>
          <a:off x="8297971" y="619783"/>
          <a:ext cx="525988" cy="525988"/>
        </a:xfrm>
        <a:prstGeom prst="downArrow">
          <a:avLst>
            <a:gd name="adj1" fmla="val 55000"/>
            <a:gd name="adj2" fmla="val 45000"/>
          </a:avLst>
        </a:prstGeom>
        <a:solidFill>
          <a:schemeClr val="accent2">
            <a:tint val="40000"/>
            <a:alpha val="90000"/>
            <a:hueOff val="0"/>
            <a:satOff val="0"/>
            <a:lumOff val="0"/>
            <a:alphaOff val="0"/>
          </a:schemeClr>
        </a:solidFill>
        <a:ln w="22225"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endParaRPr lang="en-US" sz="2500" kern="1200"/>
        </a:p>
      </dsp:txBody>
      <dsp:txXfrm>
        <a:off x="8416318" y="619783"/>
        <a:ext cx="289294" cy="395806"/>
      </dsp:txXfrm>
    </dsp:sp>
    <dsp:sp modelId="{3C6A055A-073C-451C-BB53-03A09E6451BD}">
      <dsp:nvSpPr>
        <dsp:cNvPr id="0" name=""/>
        <dsp:cNvSpPr/>
      </dsp:nvSpPr>
      <dsp:spPr>
        <a:xfrm>
          <a:off x="9036978" y="1576124"/>
          <a:ext cx="525988" cy="525988"/>
        </a:xfrm>
        <a:prstGeom prst="downArrow">
          <a:avLst>
            <a:gd name="adj1" fmla="val 55000"/>
            <a:gd name="adj2" fmla="val 45000"/>
          </a:avLst>
        </a:prstGeom>
        <a:solidFill>
          <a:schemeClr val="accent2">
            <a:tint val="40000"/>
            <a:alpha val="90000"/>
            <a:hueOff val="522394"/>
            <a:satOff val="6723"/>
            <a:lumOff val="875"/>
            <a:alphaOff val="0"/>
          </a:schemeClr>
        </a:solidFill>
        <a:ln w="22225" cap="rnd" cmpd="sng" algn="ctr">
          <a:solidFill>
            <a:schemeClr val="accent2">
              <a:tint val="40000"/>
              <a:alpha val="90000"/>
              <a:hueOff val="522394"/>
              <a:satOff val="6723"/>
              <a:lumOff val="87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endParaRPr lang="en-US" sz="2500" kern="1200"/>
        </a:p>
      </dsp:txBody>
      <dsp:txXfrm>
        <a:off x="9155325" y="1576124"/>
        <a:ext cx="289294" cy="395806"/>
      </dsp:txXfrm>
    </dsp:sp>
    <dsp:sp modelId="{B1EC082A-E563-4DEB-A334-7C77EA1B9F83}">
      <dsp:nvSpPr>
        <dsp:cNvPr id="0" name=""/>
        <dsp:cNvSpPr/>
      </dsp:nvSpPr>
      <dsp:spPr>
        <a:xfrm>
          <a:off x="9764955" y="2532466"/>
          <a:ext cx="525988" cy="525988"/>
        </a:xfrm>
        <a:prstGeom prst="downArrow">
          <a:avLst>
            <a:gd name="adj1" fmla="val 55000"/>
            <a:gd name="adj2" fmla="val 45000"/>
          </a:avLst>
        </a:prstGeom>
        <a:solidFill>
          <a:schemeClr val="accent2">
            <a:tint val="40000"/>
            <a:alpha val="90000"/>
            <a:hueOff val="1044789"/>
            <a:satOff val="13446"/>
            <a:lumOff val="1751"/>
            <a:alphaOff val="0"/>
          </a:schemeClr>
        </a:solidFill>
        <a:ln w="22225" cap="rnd" cmpd="sng" algn="ctr">
          <a:solidFill>
            <a:schemeClr val="accent2">
              <a:tint val="40000"/>
              <a:alpha val="90000"/>
              <a:hueOff val="1044789"/>
              <a:satOff val="13446"/>
              <a:lumOff val="175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endParaRPr lang="en-US" sz="2500" kern="1200"/>
        </a:p>
      </dsp:txBody>
      <dsp:txXfrm>
        <a:off x="9883302" y="2532466"/>
        <a:ext cx="289294" cy="39580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3B3214-A102-48BF-B715-98E4512964AC}">
      <dsp:nvSpPr>
        <dsp:cNvPr id="0" name=""/>
        <dsp:cNvSpPr/>
      </dsp:nvSpPr>
      <dsp:spPr>
        <a:xfrm>
          <a:off x="2964" y="353902"/>
          <a:ext cx="2351961" cy="1411176"/>
        </a:xfrm>
        <a:prstGeom prst="rect">
          <a:avLst/>
        </a:prstGeom>
        <a:solidFill>
          <a:schemeClr val="accent3">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Improve performance of individual on present job</a:t>
          </a:r>
        </a:p>
      </dsp:txBody>
      <dsp:txXfrm>
        <a:off x="2964" y="353902"/>
        <a:ext cx="2351961" cy="1411176"/>
      </dsp:txXfrm>
    </dsp:sp>
    <dsp:sp modelId="{9999B921-41EF-4F2B-8C22-0C180F83FC01}">
      <dsp:nvSpPr>
        <dsp:cNvPr id="0" name=""/>
        <dsp:cNvSpPr/>
      </dsp:nvSpPr>
      <dsp:spPr>
        <a:xfrm>
          <a:off x="2590121" y="353902"/>
          <a:ext cx="2351961" cy="1411176"/>
        </a:xfrm>
        <a:prstGeom prst="rect">
          <a:avLst/>
        </a:prstGeom>
        <a:solidFill>
          <a:schemeClr val="accent3">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Improve group dynamism and effectiveness</a:t>
          </a:r>
        </a:p>
      </dsp:txBody>
      <dsp:txXfrm>
        <a:off x="2590121" y="353902"/>
        <a:ext cx="2351961" cy="1411176"/>
      </dsp:txXfrm>
    </dsp:sp>
    <dsp:sp modelId="{F386E331-8559-4DCF-A145-BA618913E768}">
      <dsp:nvSpPr>
        <dsp:cNvPr id="0" name=""/>
        <dsp:cNvSpPr/>
      </dsp:nvSpPr>
      <dsp:spPr>
        <a:xfrm>
          <a:off x="5177279" y="353902"/>
          <a:ext cx="2351961" cy="1411176"/>
        </a:xfrm>
        <a:prstGeom prst="rect">
          <a:avLst/>
        </a:prstGeom>
        <a:solidFill>
          <a:schemeClr val="accent3">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Integrate goal of individual with the goal of the organization</a:t>
          </a:r>
        </a:p>
      </dsp:txBody>
      <dsp:txXfrm>
        <a:off x="5177279" y="353902"/>
        <a:ext cx="2351961" cy="1411176"/>
      </dsp:txXfrm>
    </dsp:sp>
    <dsp:sp modelId="{505DE7B1-AFE6-4805-8EEC-0E3C8F714416}">
      <dsp:nvSpPr>
        <dsp:cNvPr id="0" name=""/>
        <dsp:cNvSpPr/>
      </dsp:nvSpPr>
      <dsp:spPr>
        <a:xfrm>
          <a:off x="7764436" y="353902"/>
          <a:ext cx="2351961" cy="1411176"/>
        </a:xfrm>
        <a:prstGeom prst="rect">
          <a:avLst/>
        </a:prstGeom>
        <a:solidFill>
          <a:schemeClr val="accent3">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Optimize the available human resource in an organization</a:t>
          </a:r>
        </a:p>
      </dsp:txBody>
      <dsp:txXfrm>
        <a:off x="7764436" y="353902"/>
        <a:ext cx="2351961" cy="1411176"/>
      </dsp:txXfrm>
    </dsp:sp>
    <dsp:sp modelId="{F2E66803-AC48-4B9F-A6BC-E8778B21559F}">
      <dsp:nvSpPr>
        <dsp:cNvPr id="0" name=""/>
        <dsp:cNvSpPr/>
      </dsp:nvSpPr>
      <dsp:spPr>
        <a:xfrm>
          <a:off x="1296543" y="2000275"/>
          <a:ext cx="2351961" cy="1411176"/>
        </a:xfrm>
        <a:prstGeom prst="rect">
          <a:avLst/>
        </a:prstGeom>
        <a:solidFill>
          <a:schemeClr val="accent3">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Encourage creativity</a:t>
          </a:r>
        </a:p>
      </dsp:txBody>
      <dsp:txXfrm>
        <a:off x="1296543" y="2000275"/>
        <a:ext cx="2351961" cy="1411176"/>
      </dsp:txXfrm>
    </dsp:sp>
    <dsp:sp modelId="{34A5E249-5C88-4D48-8466-1FF36A1C6461}">
      <dsp:nvSpPr>
        <dsp:cNvPr id="0" name=""/>
        <dsp:cNvSpPr/>
      </dsp:nvSpPr>
      <dsp:spPr>
        <a:xfrm>
          <a:off x="3883700" y="2000275"/>
          <a:ext cx="2351961" cy="1411176"/>
        </a:xfrm>
        <a:prstGeom prst="rect">
          <a:avLst/>
        </a:prstGeom>
        <a:solidFill>
          <a:schemeClr val="accent3">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Provide opportunities and facilities to individual for full expression of their talent potential</a:t>
          </a:r>
        </a:p>
      </dsp:txBody>
      <dsp:txXfrm>
        <a:off x="3883700" y="2000275"/>
        <a:ext cx="2351961" cy="1411176"/>
      </dsp:txXfrm>
    </dsp:sp>
    <dsp:sp modelId="{239E4BAB-C4D7-46DB-89EB-04920292B35C}">
      <dsp:nvSpPr>
        <dsp:cNvPr id="0" name=""/>
        <dsp:cNvSpPr/>
      </dsp:nvSpPr>
      <dsp:spPr>
        <a:xfrm>
          <a:off x="6470857" y="2000275"/>
          <a:ext cx="2351961" cy="1411176"/>
        </a:xfrm>
        <a:prstGeom prst="rect">
          <a:avLst/>
        </a:prstGeom>
        <a:solidFill>
          <a:schemeClr val="accent3">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Improve interpersonal relationship and work culture</a:t>
          </a:r>
        </a:p>
      </dsp:txBody>
      <dsp:txXfrm>
        <a:off x="6470857" y="2000275"/>
        <a:ext cx="2351961" cy="141117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C67C72-7BBD-4A3C-9B80-B20857A25F06}">
      <dsp:nvSpPr>
        <dsp:cNvPr id="0" name=""/>
        <dsp:cNvSpPr/>
      </dsp:nvSpPr>
      <dsp:spPr>
        <a:xfrm>
          <a:off x="0" y="1954"/>
          <a:ext cx="7012370" cy="99057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AED4237-5CE4-45BE-944A-801896DD2A1B}">
      <dsp:nvSpPr>
        <dsp:cNvPr id="0" name=""/>
        <dsp:cNvSpPr/>
      </dsp:nvSpPr>
      <dsp:spPr>
        <a:xfrm>
          <a:off x="299648" y="224833"/>
          <a:ext cx="544815" cy="54481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043B1E71-4ACC-4C60-B5D0-A2C91ADB4376}">
      <dsp:nvSpPr>
        <dsp:cNvPr id="0" name=""/>
        <dsp:cNvSpPr/>
      </dsp:nvSpPr>
      <dsp:spPr>
        <a:xfrm>
          <a:off x="1144111" y="1954"/>
          <a:ext cx="5868258" cy="9905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4836" tIns="104836" rIns="104836" bIns="104836" numCol="1" spcCol="1270" anchor="ctr" anchorCtr="0">
          <a:noAutofit/>
        </a:bodyPr>
        <a:lstStyle/>
        <a:p>
          <a:pPr marL="0" lvl="0" indent="0" algn="l" defTabSz="977900">
            <a:lnSpc>
              <a:spcPct val="90000"/>
            </a:lnSpc>
            <a:spcBef>
              <a:spcPct val="0"/>
            </a:spcBef>
            <a:spcAft>
              <a:spcPct val="35000"/>
            </a:spcAft>
            <a:buNone/>
          </a:pPr>
          <a:r>
            <a:rPr lang="en-US" sz="2200" kern="1200"/>
            <a:t>To provide equal opportunities to employees</a:t>
          </a:r>
        </a:p>
      </dsp:txBody>
      <dsp:txXfrm>
        <a:off x="1144111" y="1954"/>
        <a:ext cx="5868258" cy="990573"/>
      </dsp:txXfrm>
    </dsp:sp>
    <dsp:sp modelId="{48CC092F-BD56-49B3-B2D5-72283DA0C50A}">
      <dsp:nvSpPr>
        <dsp:cNvPr id="0" name=""/>
        <dsp:cNvSpPr/>
      </dsp:nvSpPr>
      <dsp:spPr>
        <a:xfrm>
          <a:off x="0" y="1240170"/>
          <a:ext cx="7012370" cy="99057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6FDBF2A-A67C-48D3-857D-585B4221EA1A}">
      <dsp:nvSpPr>
        <dsp:cNvPr id="0" name=""/>
        <dsp:cNvSpPr/>
      </dsp:nvSpPr>
      <dsp:spPr>
        <a:xfrm>
          <a:off x="299648" y="1463049"/>
          <a:ext cx="544815" cy="54481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4CF97902-87B8-43D7-B10B-95CCBBD3EA34}">
      <dsp:nvSpPr>
        <dsp:cNvPr id="0" name=""/>
        <dsp:cNvSpPr/>
      </dsp:nvSpPr>
      <dsp:spPr>
        <a:xfrm>
          <a:off x="1144111" y="1240170"/>
          <a:ext cx="5868258" cy="9905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4836" tIns="104836" rIns="104836" bIns="104836" numCol="1" spcCol="1270" anchor="ctr" anchorCtr="0">
          <a:noAutofit/>
        </a:bodyPr>
        <a:lstStyle/>
        <a:p>
          <a:pPr marL="0" lvl="0" indent="0" algn="l" defTabSz="977900">
            <a:lnSpc>
              <a:spcPct val="90000"/>
            </a:lnSpc>
            <a:spcBef>
              <a:spcPct val="0"/>
            </a:spcBef>
            <a:spcAft>
              <a:spcPct val="35000"/>
            </a:spcAft>
            <a:buNone/>
          </a:pPr>
          <a:r>
            <a:rPr lang="en-US" sz="2200" kern="1200"/>
            <a:t>Align HRD activities with business strategies</a:t>
          </a:r>
        </a:p>
      </dsp:txBody>
      <dsp:txXfrm>
        <a:off x="1144111" y="1240170"/>
        <a:ext cx="5868258" cy="990573"/>
      </dsp:txXfrm>
    </dsp:sp>
    <dsp:sp modelId="{1C81D8CD-4BBF-4411-8CCE-51B6D1577606}">
      <dsp:nvSpPr>
        <dsp:cNvPr id="0" name=""/>
        <dsp:cNvSpPr/>
      </dsp:nvSpPr>
      <dsp:spPr>
        <a:xfrm>
          <a:off x="0" y="2478387"/>
          <a:ext cx="7012370" cy="99057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19F51EB-E7D1-4276-94FC-993B564D5C40}">
      <dsp:nvSpPr>
        <dsp:cNvPr id="0" name=""/>
        <dsp:cNvSpPr/>
      </dsp:nvSpPr>
      <dsp:spPr>
        <a:xfrm>
          <a:off x="299648" y="2701266"/>
          <a:ext cx="544815" cy="54481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3905FC2C-73F9-4487-8FC3-D28171854DC1}">
      <dsp:nvSpPr>
        <dsp:cNvPr id="0" name=""/>
        <dsp:cNvSpPr/>
      </dsp:nvSpPr>
      <dsp:spPr>
        <a:xfrm>
          <a:off x="1144111" y="2478387"/>
          <a:ext cx="5868258" cy="9905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4836" tIns="104836" rIns="104836" bIns="104836" numCol="1" spcCol="1270" anchor="ctr" anchorCtr="0">
          <a:noAutofit/>
        </a:bodyPr>
        <a:lstStyle/>
        <a:p>
          <a:pPr marL="0" lvl="0" indent="0" algn="l" defTabSz="977900">
            <a:lnSpc>
              <a:spcPct val="90000"/>
            </a:lnSpc>
            <a:spcBef>
              <a:spcPct val="0"/>
            </a:spcBef>
            <a:spcAft>
              <a:spcPct val="35000"/>
            </a:spcAft>
            <a:buNone/>
          </a:pPr>
          <a:r>
            <a:rPr lang="en-US" sz="2200" kern="1200"/>
            <a:t>Upgrading the competencies of employees</a:t>
          </a:r>
        </a:p>
      </dsp:txBody>
      <dsp:txXfrm>
        <a:off x="1144111" y="2478387"/>
        <a:ext cx="5868258" cy="990573"/>
      </dsp:txXfrm>
    </dsp:sp>
    <dsp:sp modelId="{EFACA312-10B9-47D1-9557-016422307C4B}">
      <dsp:nvSpPr>
        <dsp:cNvPr id="0" name=""/>
        <dsp:cNvSpPr/>
      </dsp:nvSpPr>
      <dsp:spPr>
        <a:xfrm>
          <a:off x="0" y="3716603"/>
          <a:ext cx="7012370" cy="99057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FED918B-A9BF-4A1A-8211-BD3CAB220CB1}">
      <dsp:nvSpPr>
        <dsp:cNvPr id="0" name=""/>
        <dsp:cNvSpPr/>
      </dsp:nvSpPr>
      <dsp:spPr>
        <a:xfrm>
          <a:off x="299648" y="3939482"/>
          <a:ext cx="544815" cy="54481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1E07F51-29D5-4F32-9B0B-FA3B2FEEB7FD}">
      <dsp:nvSpPr>
        <dsp:cNvPr id="0" name=""/>
        <dsp:cNvSpPr/>
      </dsp:nvSpPr>
      <dsp:spPr>
        <a:xfrm>
          <a:off x="1144111" y="3716603"/>
          <a:ext cx="5868258" cy="9905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4836" tIns="104836" rIns="104836" bIns="104836" numCol="1" spcCol="1270" anchor="ctr" anchorCtr="0">
          <a:noAutofit/>
        </a:bodyPr>
        <a:lstStyle/>
        <a:p>
          <a:pPr marL="0" lvl="0" indent="0" algn="l" defTabSz="977900">
            <a:lnSpc>
              <a:spcPct val="90000"/>
            </a:lnSpc>
            <a:spcBef>
              <a:spcPct val="0"/>
            </a:spcBef>
            <a:spcAft>
              <a:spcPct val="35000"/>
            </a:spcAft>
            <a:buNone/>
          </a:pPr>
          <a:r>
            <a:rPr lang="en-US" sz="2200" kern="1200"/>
            <a:t>Achieve competitive advantage</a:t>
          </a:r>
        </a:p>
      </dsp:txBody>
      <dsp:txXfrm>
        <a:off x="1144111" y="3716603"/>
        <a:ext cx="5868258" cy="99057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9BE8EA-F004-44A2-84A6-C77C5F17403D}">
      <dsp:nvSpPr>
        <dsp:cNvPr id="0" name=""/>
        <dsp:cNvSpPr/>
      </dsp:nvSpPr>
      <dsp:spPr>
        <a:xfrm>
          <a:off x="0" y="2272"/>
          <a:ext cx="9764199" cy="48396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85375E4-41A8-4638-8489-E37722E9997E}">
      <dsp:nvSpPr>
        <dsp:cNvPr id="0" name=""/>
        <dsp:cNvSpPr/>
      </dsp:nvSpPr>
      <dsp:spPr>
        <a:xfrm>
          <a:off x="146399" y="111164"/>
          <a:ext cx="266181" cy="26618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8B71D10-4CF2-47A4-90F7-F0FD3860BAF3}">
      <dsp:nvSpPr>
        <dsp:cNvPr id="0" name=""/>
        <dsp:cNvSpPr/>
      </dsp:nvSpPr>
      <dsp:spPr>
        <a:xfrm>
          <a:off x="558981" y="2272"/>
          <a:ext cx="9205217" cy="4839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1220" tIns="51220" rIns="51220" bIns="51220" numCol="1" spcCol="1270" anchor="ctr" anchorCtr="0">
          <a:noAutofit/>
        </a:bodyPr>
        <a:lstStyle/>
        <a:p>
          <a:pPr marL="0" lvl="0" indent="0" algn="l" defTabSz="844550">
            <a:lnSpc>
              <a:spcPct val="100000"/>
            </a:lnSpc>
            <a:spcBef>
              <a:spcPct val="0"/>
            </a:spcBef>
            <a:spcAft>
              <a:spcPct val="35000"/>
            </a:spcAft>
            <a:buNone/>
          </a:pPr>
          <a:r>
            <a:rPr lang="en-US" sz="1900" kern="1200"/>
            <a:t>Enhancing the quality of work</a:t>
          </a:r>
        </a:p>
      </dsp:txBody>
      <dsp:txXfrm>
        <a:off x="558981" y="2272"/>
        <a:ext cx="9205217" cy="483966"/>
      </dsp:txXfrm>
    </dsp:sp>
    <dsp:sp modelId="{45C31595-03FC-4C66-A02C-09C76F71F7F2}">
      <dsp:nvSpPr>
        <dsp:cNvPr id="0" name=""/>
        <dsp:cNvSpPr/>
      </dsp:nvSpPr>
      <dsp:spPr>
        <a:xfrm>
          <a:off x="0" y="607230"/>
          <a:ext cx="9764199" cy="48396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50ACD96-EE8B-4987-99CB-1F2B54AD0639}">
      <dsp:nvSpPr>
        <dsp:cNvPr id="0" name=""/>
        <dsp:cNvSpPr/>
      </dsp:nvSpPr>
      <dsp:spPr>
        <a:xfrm>
          <a:off x="146399" y="716122"/>
          <a:ext cx="266181" cy="26618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F7EB241-BA81-43B9-8034-151403868375}">
      <dsp:nvSpPr>
        <dsp:cNvPr id="0" name=""/>
        <dsp:cNvSpPr/>
      </dsp:nvSpPr>
      <dsp:spPr>
        <a:xfrm>
          <a:off x="558981" y="607230"/>
          <a:ext cx="9205217" cy="4839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1220" tIns="51220" rIns="51220" bIns="51220" numCol="1" spcCol="1270" anchor="ctr" anchorCtr="0">
          <a:noAutofit/>
        </a:bodyPr>
        <a:lstStyle/>
        <a:p>
          <a:pPr marL="0" lvl="0" indent="0" algn="l" defTabSz="844550">
            <a:lnSpc>
              <a:spcPct val="100000"/>
            </a:lnSpc>
            <a:spcBef>
              <a:spcPct val="0"/>
            </a:spcBef>
            <a:spcAft>
              <a:spcPct val="35000"/>
            </a:spcAft>
            <a:buNone/>
          </a:pPr>
          <a:r>
            <a:rPr lang="en-US" sz="1900" kern="1200"/>
            <a:t>Improving employee retention rates</a:t>
          </a:r>
        </a:p>
      </dsp:txBody>
      <dsp:txXfrm>
        <a:off x="558981" y="607230"/>
        <a:ext cx="9205217" cy="483966"/>
      </dsp:txXfrm>
    </dsp:sp>
    <dsp:sp modelId="{C02E1880-6247-4290-BBD9-9F352911AF61}">
      <dsp:nvSpPr>
        <dsp:cNvPr id="0" name=""/>
        <dsp:cNvSpPr/>
      </dsp:nvSpPr>
      <dsp:spPr>
        <a:xfrm>
          <a:off x="0" y="1212188"/>
          <a:ext cx="9764199" cy="48396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14A5726-9914-4056-96F8-4D2B236F064A}">
      <dsp:nvSpPr>
        <dsp:cNvPr id="0" name=""/>
        <dsp:cNvSpPr/>
      </dsp:nvSpPr>
      <dsp:spPr>
        <a:xfrm>
          <a:off x="146399" y="1321080"/>
          <a:ext cx="266181" cy="26618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A40DFA0-C7C2-4524-BF63-F98D9EE065A4}">
      <dsp:nvSpPr>
        <dsp:cNvPr id="0" name=""/>
        <dsp:cNvSpPr/>
      </dsp:nvSpPr>
      <dsp:spPr>
        <a:xfrm>
          <a:off x="558981" y="1212188"/>
          <a:ext cx="9205217" cy="4839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1220" tIns="51220" rIns="51220" bIns="51220" numCol="1" spcCol="1270" anchor="ctr" anchorCtr="0">
          <a:noAutofit/>
        </a:bodyPr>
        <a:lstStyle/>
        <a:p>
          <a:pPr marL="0" lvl="0" indent="0" algn="l" defTabSz="844550">
            <a:lnSpc>
              <a:spcPct val="100000"/>
            </a:lnSpc>
            <a:spcBef>
              <a:spcPct val="0"/>
            </a:spcBef>
            <a:spcAft>
              <a:spcPct val="35000"/>
            </a:spcAft>
            <a:buNone/>
          </a:pPr>
          <a:r>
            <a:rPr lang="en-US" sz="1900" kern="1200"/>
            <a:t>Building production workplace relationships</a:t>
          </a:r>
        </a:p>
      </dsp:txBody>
      <dsp:txXfrm>
        <a:off x="558981" y="1212188"/>
        <a:ext cx="9205217" cy="483966"/>
      </dsp:txXfrm>
    </dsp:sp>
    <dsp:sp modelId="{AC8CDD90-B6CD-4D31-96F8-E5154200E46C}">
      <dsp:nvSpPr>
        <dsp:cNvPr id="0" name=""/>
        <dsp:cNvSpPr/>
      </dsp:nvSpPr>
      <dsp:spPr>
        <a:xfrm>
          <a:off x="0" y="1817146"/>
          <a:ext cx="9764199" cy="48396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4E9C240-900F-427D-89F8-6815104C8E8F}">
      <dsp:nvSpPr>
        <dsp:cNvPr id="0" name=""/>
        <dsp:cNvSpPr/>
      </dsp:nvSpPr>
      <dsp:spPr>
        <a:xfrm>
          <a:off x="146399" y="1926038"/>
          <a:ext cx="266181" cy="26618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F052FAA-84FE-4AD7-9D44-5CE2694CEED3}">
      <dsp:nvSpPr>
        <dsp:cNvPr id="0" name=""/>
        <dsp:cNvSpPr/>
      </dsp:nvSpPr>
      <dsp:spPr>
        <a:xfrm>
          <a:off x="558981" y="1817146"/>
          <a:ext cx="9205217" cy="4839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1220" tIns="51220" rIns="51220" bIns="51220" numCol="1" spcCol="1270" anchor="ctr" anchorCtr="0">
          <a:noAutofit/>
        </a:bodyPr>
        <a:lstStyle/>
        <a:p>
          <a:pPr marL="0" lvl="0" indent="0" algn="l" defTabSz="844550">
            <a:lnSpc>
              <a:spcPct val="100000"/>
            </a:lnSpc>
            <a:spcBef>
              <a:spcPct val="0"/>
            </a:spcBef>
            <a:spcAft>
              <a:spcPct val="35000"/>
            </a:spcAft>
            <a:buNone/>
          </a:pPr>
          <a:r>
            <a:rPr lang="en-US" sz="1900" kern="1200"/>
            <a:t>Making it easier to implement change</a:t>
          </a:r>
        </a:p>
      </dsp:txBody>
      <dsp:txXfrm>
        <a:off x="558981" y="1817146"/>
        <a:ext cx="9205217" cy="483966"/>
      </dsp:txXfrm>
    </dsp:sp>
    <dsp:sp modelId="{E814B37B-F279-479D-98AA-A53A62D3C2C0}">
      <dsp:nvSpPr>
        <dsp:cNvPr id="0" name=""/>
        <dsp:cNvSpPr/>
      </dsp:nvSpPr>
      <dsp:spPr>
        <a:xfrm>
          <a:off x="0" y="2422104"/>
          <a:ext cx="9764199" cy="48396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86AE248-7353-43D8-ACD5-98935C5B1607}">
      <dsp:nvSpPr>
        <dsp:cNvPr id="0" name=""/>
        <dsp:cNvSpPr/>
      </dsp:nvSpPr>
      <dsp:spPr>
        <a:xfrm>
          <a:off x="146399" y="2530996"/>
          <a:ext cx="266181" cy="266181"/>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A049B42-9FDE-4E9C-A724-B39949D7BC48}">
      <dsp:nvSpPr>
        <dsp:cNvPr id="0" name=""/>
        <dsp:cNvSpPr/>
      </dsp:nvSpPr>
      <dsp:spPr>
        <a:xfrm>
          <a:off x="558981" y="2422104"/>
          <a:ext cx="9205217" cy="4839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1220" tIns="51220" rIns="51220" bIns="51220" numCol="1" spcCol="1270" anchor="ctr" anchorCtr="0">
          <a:noAutofit/>
        </a:bodyPr>
        <a:lstStyle/>
        <a:p>
          <a:pPr marL="0" lvl="0" indent="0" algn="l" defTabSz="844550">
            <a:lnSpc>
              <a:spcPct val="100000"/>
            </a:lnSpc>
            <a:spcBef>
              <a:spcPct val="0"/>
            </a:spcBef>
            <a:spcAft>
              <a:spcPct val="35000"/>
            </a:spcAft>
            <a:buNone/>
          </a:pPr>
          <a:r>
            <a:rPr lang="en-US" sz="1900" kern="1200"/>
            <a:t>Encouraging worklace collaboration</a:t>
          </a:r>
        </a:p>
      </dsp:txBody>
      <dsp:txXfrm>
        <a:off x="558981" y="2422104"/>
        <a:ext cx="9205217" cy="48396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351376-9A45-4C40-8078-3C2B7933A649}">
      <dsp:nvSpPr>
        <dsp:cNvPr id="0" name=""/>
        <dsp:cNvSpPr/>
      </dsp:nvSpPr>
      <dsp:spPr>
        <a:xfrm>
          <a:off x="735974" y="759119"/>
          <a:ext cx="1098000" cy="1098000"/>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8E728BB-D005-44E9-8966-B6BB68EDB0F9}">
      <dsp:nvSpPr>
        <dsp:cNvPr id="0" name=""/>
        <dsp:cNvSpPr/>
      </dsp:nvSpPr>
      <dsp:spPr>
        <a:xfrm>
          <a:off x="969974" y="993119"/>
          <a:ext cx="630000" cy="63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547DC887-27F4-4F19-90AD-730389638779}">
      <dsp:nvSpPr>
        <dsp:cNvPr id="0" name=""/>
        <dsp:cNvSpPr/>
      </dsp:nvSpPr>
      <dsp:spPr>
        <a:xfrm>
          <a:off x="384974" y="2199119"/>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defRPr cap="all"/>
          </a:pPr>
          <a:r>
            <a:rPr lang="en-US" sz="1600" kern="1200"/>
            <a:t>Enhances Leadership Skills</a:t>
          </a:r>
        </a:p>
      </dsp:txBody>
      <dsp:txXfrm>
        <a:off x="384974" y="2199119"/>
        <a:ext cx="1800000" cy="720000"/>
      </dsp:txXfrm>
    </dsp:sp>
    <dsp:sp modelId="{478FC97B-58F1-43B9-88A5-ACA5E9761CD9}">
      <dsp:nvSpPr>
        <dsp:cNvPr id="0" name=""/>
        <dsp:cNvSpPr/>
      </dsp:nvSpPr>
      <dsp:spPr>
        <a:xfrm>
          <a:off x="2850974" y="759119"/>
          <a:ext cx="1098000" cy="1098000"/>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4B6129B-95CD-4B5F-9C02-FC085B17F0DA}">
      <dsp:nvSpPr>
        <dsp:cNvPr id="0" name=""/>
        <dsp:cNvSpPr/>
      </dsp:nvSpPr>
      <dsp:spPr>
        <a:xfrm>
          <a:off x="3084974" y="993119"/>
          <a:ext cx="630000" cy="63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2AF6E8DD-1E54-4BFB-A955-955945CA71E4}">
      <dsp:nvSpPr>
        <dsp:cNvPr id="0" name=""/>
        <dsp:cNvSpPr/>
      </dsp:nvSpPr>
      <dsp:spPr>
        <a:xfrm>
          <a:off x="2499974" y="2199119"/>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defRPr cap="all"/>
          </a:pPr>
          <a:r>
            <a:rPr lang="en-US" sz="1600" kern="1200"/>
            <a:t>Promotes Innovation</a:t>
          </a:r>
        </a:p>
      </dsp:txBody>
      <dsp:txXfrm>
        <a:off x="2499974" y="2199119"/>
        <a:ext cx="1800000" cy="720000"/>
      </dsp:txXfrm>
    </dsp:sp>
    <dsp:sp modelId="{9070CEE0-8E6D-49BD-96CE-4E3CFDA21269}">
      <dsp:nvSpPr>
        <dsp:cNvPr id="0" name=""/>
        <dsp:cNvSpPr/>
      </dsp:nvSpPr>
      <dsp:spPr>
        <a:xfrm>
          <a:off x="4965975" y="759119"/>
          <a:ext cx="1098000" cy="1098000"/>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C5A309A-FB15-4469-BE00-2C37BD77E9AB}">
      <dsp:nvSpPr>
        <dsp:cNvPr id="0" name=""/>
        <dsp:cNvSpPr/>
      </dsp:nvSpPr>
      <dsp:spPr>
        <a:xfrm>
          <a:off x="5199975" y="993119"/>
          <a:ext cx="630000" cy="6300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EBC6BD69-9DDB-436A-A8AD-03433E1AF0DC}">
      <dsp:nvSpPr>
        <dsp:cNvPr id="0" name=""/>
        <dsp:cNvSpPr/>
      </dsp:nvSpPr>
      <dsp:spPr>
        <a:xfrm>
          <a:off x="4614975" y="2199119"/>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defRPr cap="all"/>
          </a:pPr>
          <a:r>
            <a:rPr lang="en-US" sz="1600" kern="1200"/>
            <a:t>Builds High-Performing Teams</a:t>
          </a:r>
        </a:p>
      </dsp:txBody>
      <dsp:txXfrm>
        <a:off x="4614975" y="2199119"/>
        <a:ext cx="1800000" cy="720000"/>
      </dsp:txXfrm>
    </dsp:sp>
    <dsp:sp modelId="{128D9E4B-B4C2-4E63-AE28-2C3F943D7487}">
      <dsp:nvSpPr>
        <dsp:cNvPr id="0" name=""/>
        <dsp:cNvSpPr/>
      </dsp:nvSpPr>
      <dsp:spPr>
        <a:xfrm>
          <a:off x="7080975" y="759119"/>
          <a:ext cx="1098000" cy="1098000"/>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8A12E59-BA39-4A8B-B734-8155BFE1287C}">
      <dsp:nvSpPr>
        <dsp:cNvPr id="0" name=""/>
        <dsp:cNvSpPr/>
      </dsp:nvSpPr>
      <dsp:spPr>
        <a:xfrm>
          <a:off x="7314975" y="993119"/>
          <a:ext cx="630000" cy="63000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54C4782B-7DA1-425A-B2B4-0470390D9E22}">
      <dsp:nvSpPr>
        <dsp:cNvPr id="0" name=""/>
        <dsp:cNvSpPr/>
      </dsp:nvSpPr>
      <dsp:spPr>
        <a:xfrm>
          <a:off x="6729975" y="2199119"/>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defRPr cap="all"/>
          </a:pPr>
          <a:r>
            <a:rPr lang="en-US" sz="1600" kern="1200"/>
            <a:t>Cultivates Succession Planning</a:t>
          </a:r>
        </a:p>
      </dsp:txBody>
      <dsp:txXfrm>
        <a:off x="6729975" y="2199119"/>
        <a:ext cx="1800000" cy="720000"/>
      </dsp:txXfrm>
    </dsp:sp>
    <dsp:sp modelId="{B4FE504A-275E-43A1-825F-CAD0999C74E8}">
      <dsp:nvSpPr>
        <dsp:cNvPr id="0" name=""/>
        <dsp:cNvSpPr/>
      </dsp:nvSpPr>
      <dsp:spPr>
        <a:xfrm>
          <a:off x="9195975" y="759119"/>
          <a:ext cx="1098000" cy="1098000"/>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DA73CBF-52A3-4201-9623-F81D98006210}">
      <dsp:nvSpPr>
        <dsp:cNvPr id="0" name=""/>
        <dsp:cNvSpPr/>
      </dsp:nvSpPr>
      <dsp:spPr>
        <a:xfrm>
          <a:off x="9429975" y="993119"/>
          <a:ext cx="630000" cy="63000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93437813-B7B7-4DD1-8198-3AD068E9D110}">
      <dsp:nvSpPr>
        <dsp:cNvPr id="0" name=""/>
        <dsp:cNvSpPr/>
      </dsp:nvSpPr>
      <dsp:spPr>
        <a:xfrm>
          <a:off x="8844975" y="2199119"/>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defRPr cap="all"/>
          </a:pPr>
          <a:r>
            <a:rPr lang="en-US" sz="1600" kern="1200"/>
            <a:t>Fosters a Culture of Learning</a:t>
          </a:r>
        </a:p>
      </dsp:txBody>
      <dsp:txXfrm>
        <a:off x="8844975" y="2199119"/>
        <a:ext cx="1800000" cy="72000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034306-9366-4E25-90F6-194340E0D0D5}">
      <dsp:nvSpPr>
        <dsp:cNvPr id="0" name=""/>
        <dsp:cNvSpPr/>
      </dsp:nvSpPr>
      <dsp:spPr>
        <a:xfrm>
          <a:off x="0" y="597724"/>
          <a:ext cx="11029615" cy="1103490"/>
        </a:xfrm>
        <a:prstGeom prst="roundRect">
          <a:avLst>
            <a:gd name="adj" fmla="val 10000"/>
          </a:avLst>
        </a:prstGeom>
        <a:gradFill rotWithShape="0">
          <a:gsLst>
            <a:gs pos="0">
              <a:schemeClr val="bg1">
                <a:lumMod val="95000"/>
                <a:hueOff val="0"/>
                <a:satOff val="0"/>
                <a:lumOff val="0"/>
                <a:alphaOff val="0"/>
                <a:tint val="98000"/>
                <a:lumMod val="110000"/>
              </a:schemeClr>
            </a:gs>
            <a:gs pos="84000">
              <a:schemeClr val="bg1">
                <a:lumMod val="95000"/>
                <a:hueOff val="0"/>
                <a:satOff val="0"/>
                <a:lumOff val="0"/>
                <a:alphaOff val="0"/>
                <a:shade val="90000"/>
                <a:lumMod val="88000"/>
              </a:schemeClr>
            </a:gs>
          </a:gsLst>
          <a:lin ang="54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A858C105-30E5-4677-B651-06E0CE1ECF05}">
      <dsp:nvSpPr>
        <dsp:cNvPr id="0" name=""/>
        <dsp:cNvSpPr/>
      </dsp:nvSpPr>
      <dsp:spPr>
        <a:xfrm>
          <a:off x="333805" y="846009"/>
          <a:ext cx="606919" cy="60691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a:outerShdw blurRad="38100" dist="25400" dir="5400000" rotWithShape="0">
            <a:srgbClr val="000000">
              <a:alpha val="5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4AC8C721-1556-4207-B2A0-3CE27C914243}">
      <dsp:nvSpPr>
        <dsp:cNvPr id="0" name=""/>
        <dsp:cNvSpPr/>
      </dsp:nvSpPr>
      <dsp:spPr>
        <a:xfrm>
          <a:off x="1274531" y="597724"/>
          <a:ext cx="9755083" cy="11034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6786" tIns="116786" rIns="116786" bIns="116786" numCol="1" spcCol="1270" anchor="ctr" anchorCtr="0">
          <a:noAutofit/>
        </a:bodyPr>
        <a:lstStyle/>
        <a:p>
          <a:pPr marL="0" lvl="0" indent="0" algn="l" defTabSz="933450">
            <a:lnSpc>
              <a:spcPct val="100000"/>
            </a:lnSpc>
            <a:spcBef>
              <a:spcPct val="0"/>
            </a:spcBef>
            <a:spcAft>
              <a:spcPct val="35000"/>
            </a:spcAft>
            <a:buNone/>
          </a:pPr>
          <a:r>
            <a:rPr lang="en-US" sz="2100" b="1" kern="1200"/>
            <a:t>Cross-Functional Rotation</a:t>
          </a:r>
          <a:r>
            <a:rPr lang="en-US" sz="2100" kern="1200"/>
            <a:t>: Managers rotate through different departments or functions within the organization to gain exposure to various aspects of the business.</a:t>
          </a:r>
        </a:p>
      </dsp:txBody>
      <dsp:txXfrm>
        <a:off x="1274531" y="597724"/>
        <a:ext cx="9755083" cy="1103490"/>
      </dsp:txXfrm>
    </dsp:sp>
    <dsp:sp modelId="{A48B9917-82EE-426A-8C3A-C42A1EEFEF21}">
      <dsp:nvSpPr>
        <dsp:cNvPr id="0" name=""/>
        <dsp:cNvSpPr/>
      </dsp:nvSpPr>
      <dsp:spPr>
        <a:xfrm>
          <a:off x="0" y="1977087"/>
          <a:ext cx="11029615" cy="1103490"/>
        </a:xfrm>
        <a:prstGeom prst="roundRect">
          <a:avLst>
            <a:gd name="adj" fmla="val 10000"/>
          </a:avLst>
        </a:prstGeom>
        <a:gradFill rotWithShape="0">
          <a:gsLst>
            <a:gs pos="0">
              <a:schemeClr val="bg1">
                <a:lumMod val="95000"/>
                <a:hueOff val="0"/>
                <a:satOff val="0"/>
                <a:lumOff val="0"/>
                <a:alphaOff val="0"/>
                <a:tint val="98000"/>
                <a:lumMod val="110000"/>
              </a:schemeClr>
            </a:gs>
            <a:gs pos="84000">
              <a:schemeClr val="bg1">
                <a:lumMod val="95000"/>
                <a:hueOff val="0"/>
                <a:satOff val="0"/>
                <a:lumOff val="0"/>
                <a:alphaOff val="0"/>
                <a:shade val="90000"/>
                <a:lumMod val="88000"/>
              </a:schemeClr>
            </a:gs>
          </a:gsLst>
          <a:lin ang="54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E1824C16-74AB-4101-B635-86BEC2F0B083}">
      <dsp:nvSpPr>
        <dsp:cNvPr id="0" name=""/>
        <dsp:cNvSpPr/>
      </dsp:nvSpPr>
      <dsp:spPr>
        <a:xfrm>
          <a:off x="333805" y="2225373"/>
          <a:ext cx="606919" cy="60691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a:outerShdw blurRad="38100" dist="25400" dir="5400000" rotWithShape="0">
            <a:srgbClr val="000000">
              <a:alpha val="5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1C3F27A8-6F7F-4EC7-B1CB-0B8812627556}">
      <dsp:nvSpPr>
        <dsp:cNvPr id="0" name=""/>
        <dsp:cNvSpPr/>
      </dsp:nvSpPr>
      <dsp:spPr>
        <a:xfrm>
          <a:off x="1274531" y="1977087"/>
          <a:ext cx="9755083" cy="11034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6786" tIns="116786" rIns="116786" bIns="116786" numCol="1" spcCol="1270" anchor="ctr" anchorCtr="0">
          <a:noAutofit/>
        </a:bodyPr>
        <a:lstStyle/>
        <a:p>
          <a:pPr marL="0" lvl="0" indent="0" algn="l" defTabSz="933450">
            <a:lnSpc>
              <a:spcPct val="100000"/>
            </a:lnSpc>
            <a:spcBef>
              <a:spcPct val="0"/>
            </a:spcBef>
            <a:spcAft>
              <a:spcPct val="35000"/>
            </a:spcAft>
            <a:buNone/>
          </a:pPr>
          <a:r>
            <a:rPr lang="en-US" sz="2100" b="1" kern="1200"/>
            <a:t>Shadowing Senior Leaders</a:t>
          </a:r>
          <a:r>
            <a:rPr lang="en-US" sz="2100" kern="1200"/>
            <a:t>: Managers shadow senior executives to observe their decision-making processes and leadership styles.</a:t>
          </a:r>
        </a:p>
      </dsp:txBody>
      <dsp:txXfrm>
        <a:off x="1274531" y="1977087"/>
        <a:ext cx="9755083" cy="1103490"/>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0866786"/>
      </p:ext>
    </p:extLst>
  </p:cSld>
  <p:clrMap bg1="lt1" tx1="dk1" bg2="lt2" tx2="dk2" accent1="accent1" accent2="accent2" accent3="accent3" accent4="accent4" accent5="accent5" accent6="accent6" hlink="hlink" folHlink="folHlink"/>
  <p:notesStyle>
    <a:lvl1pPr marL="0" algn="l" defTabSz="457200" rtl="0" eaLnBrk="1" latinLnBrk="0" hangingPunct="1">
      <a:defRPr sz="600" kern="1200">
        <a:solidFill>
          <a:schemeClr val="tx1"/>
        </a:solidFill>
        <a:latin typeface="+mn-lt"/>
        <a:ea typeface="+mn-ea"/>
        <a:cs typeface="+mn-cs"/>
      </a:defRPr>
    </a:lvl1pPr>
    <a:lvl2pPr marL="228600" algn="l" defTabSz="457200" rtl="0" eaLnBrk="1" latinLnBrk="0" hangingPunct="1">
      <a:defRPr sz="600" kern="1200">
        <a:solidFill>
          <a:schemeClr val="tx1"/>
        </a:solidFill>
        <a:latin typeface="+mn-lt"/>
        <a:ea typeface="+mn-ea"/>
        <a:cs typeface="+mn-cs"/>
      </a:defRPr>
    </a:lvl2pPr>
    <a:lvl3pPr marL="457200" algn="l" defTabSz="457200" rtl="0" eaLnBrk="1" latinLnBrk="0" hangingPunct="1">
      <a:defRPr sz="600" kern="1200">
        <a:solidFill>
          <a:schemeClr val="tx1"/>
        </a:solidFill>
        <a:latin typeface="+mn-lt"/>
        <a:ea typeface="+mn-ea"/>
        <a:cs typeface="+mn-cs"/>
      </a:defRPr>
    </a:lvl3pPr>
    <a:lvl4pPr marL="685800" algn="l" defTabSz="457200" rtl="0" eaLnBrk="1" latinLnBrk="0" hangingPunct="1">
      <a:defRPr sz="600" kern="1200">
        <a:solidFill>
          <a:schemeClr val="tx1"/>
        </a:solidFill>
        <a:latin typeface="+mn-lt"/>
        <a:ea typeface="+mn-ea"/>
        <a:cs typeface="+mn-cs"/>
      </a:defRPr>
    </a:lvl4pPr>
    <a:lvl5pPr marL="914400" algn="l" defTabSz="457200" rtl="0" eaLnBrk="1" latinLnBrk="0" hangingPunct="1">
      <a:defRPr sz="600" kern="1200">
        <a:solidFill>
          <a:schemeClr val="tx1"/>
        </a:solidFill>
        <a:latin typeface="+mn-lt"/>
        <a:ea typeface="+mn-ea"/>
        <a:cs typeface="+mn-cs"/>
      </a:defRPr>
    </a:lvl5pPr>
    <a:lvl6pPr marL="1143000" algn="l" defTabSz="457200" rtl="0" eaLnBrk="1" latinLnBrk="0" hangingPunct="1">
      <a:defRPr sz="600" kern="1200">
        <a:solidFill>
          <a:schemeClr val="tx1"/>
        </a:solidFill>
        <a:latin typeface="+mn-lt"/>
        <a:ea typeface="+mn-ea"/>
        <a:cs typeface="+mn-cs"/>
      </a:defRPr>
    </a:lvl6pPr>
    <a:lvl7pPr marL="1371600" algn="l" defTabSz="457200" rtl="0" eaLnBrk="1" latinLnBrk="0" hangingPunct="1">
      <a:defRPr sz="600" kern="1200">
        <a:solidFill>
          <a:schemeClr val="tx1"/>
        </a:solidFill>
        <a:latin typeface="+mn-lt"/>
        <a:ea typeface="+mn-ea"/>
        <a:cs typeface="+mn-cs"/>
      </a:defRPr>
    </a:lvl7pPr>
    <a:lvl8pPr marL="1600200" algn="l" defTabSz="457200" rtl="0" eaLnBrk="1" latinLnBrk="0" hangingPunct="1">
      <a:defRPr sz="600" kern="1200">
        <a:solidFill>
          <a:schemeClr val="tx1"/>
        </a:solidFill>
        <a:latin typeface="+mn-lt"/>
        <a:ea typeface="+mn-ea"/>
        <a:cs typeface="+mn-cs"/>
      </a:defRPr>
    </a:lvl8pPr>
    <a:lvl9pPr marL="1828800" algn="l" defTabSz="457200" rtl="0" eaLnBrk="1" latinLnBrk="0" hangingPunct="1">
      <a:defRPr sz="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B61BEF0D-F0BB-DE4B-95CE-6DB70DBA9567}" type="datetimeFigureOut">
              <a:rPr lang="en-US" dirty="0"/>
              <a:pPr/>
              <a:t>5/14/2024</a:t>
            </a:fld>
            <a:endParaRPr lang="en-US"/>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a:p>
        </p:txBody>
      </p:sp>
    </p:spTree>
    <p:extLst>
      <p:ext uri="{BB962C8B-B14F-4D97-AF65-F5344CB8AC3E}">
        <p14:creationId xmlns:p14="http://schemas.microsoft.com/office/powerpoint/2010/main" val="14198296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5/14/2024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28910389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B61BEF0D-F0BB-DE4B-95CE-6DB70DBA9567}" type="datetimeFigureOut">
              <a:rPr lang="en-US" dirty="0"/>
              <a:pPr/>
              <a:t>5/14/2024</a:t>
            </a:fld>
            <a:endParaRPr lang="en-US"/>
          </a:p>
        </p:txBody>
      </p:sp>
      <p:sp>
        <p:nvSpPr>
          <p:cNvPr id="5" name="Footer Placeholder 4"/>
          <p:cNvSpPr>
            <a:spLocks noGrp="1"/>
          </p:cNvSpPr>
          <p:nvPr>
            <p:ph type="ftr" sz="quarter" idx="11"/>
          </p:nvPr>
        </p:nvSpPr>
        <p:spPr>
          <a:xfrm>
            <a:off x="774923" y="5951811"/>
            <a:ext cx="7896279" cy="365125"/>
          </a:xfrm>
        </p:spPr>
        <p:txBody>
          <a:bodyPr/>
          <a:lstStyle/>
          <a:p>
            <a:endParaRPr lang="en-US"/>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a:p>
        </p:txBody>
      </p:sp>
    </p:spTree>
    <p:extLst>
      <p:ext uri="{BB962C8B-B14F-4D97-AF65-F5344CB8AC3E}">
        <p14:creationId xmlns:p14="http://schemas.microsoft.com/office/powerpoint/2010/main" val="34841444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B0C0F070-237F-C60F-3458-4D4D9BA0A222}"/>
              </a:ext>
            </a:extLst>
          </p:cNvPr>
          <p:cNvSpPr/>
          <p:nvPr userDrawn="1"/>
        </p:nvSpPr>
        <p:spPr>
          <a:xfrm>
            <a:off x="9866106" y="0"/>
            <a:ext cx="2325894" cy="2180854"/>
          </a:xfrm>
          <a:custGeom>
            <a:avLst/>
            <a:gdLst>
              <a:gd name="connsiteX0" fmla="*/ 2066927 w 2325894"/>
              <a:gd name="connsiteY0" fmla="*/ 0 h 2180854"/>
              <a:gd name="connsiteX1" fmla="*/ 2098882 w 2325894"/>
              <a:gd name="connsiteY1" fmla="*/ 0 h 2180854"/>
              <a:gd name="connsiteX2" fmla="*/ 2128893 w 2325894"/>
              <a:gd name="connsiteY2" fmla="*/ 44463 h 2180854"/>
              <a:gd name="connsiteX3" fmla="*/ 2269798 w 2325894"/>
              <a:gd name="connsiteY3" fmla="*/ 120493 h 2180854"/>
              <a:gd name="connsiteX4" fmla="*/ 2325894 w 2325894"/>
              <a:gd name="connsiteY4" fmla="*/ 126162 h 2180854"/>
              <a:gd name="connsiteX5" fmla="*/ 2325894 w 2325894"/>
              <a:gd name="connsiteY5" fmla="*/ 149263 h 2180854"/>
              <a:gd name="connsiteX6" fmla="*/ 2265120 w 2325894"/>
              <a:gd name="connsiteY6" fmla="*/ 143117 h 2180854"/>
              <a:gd name="connsiteX7" fmla="*/ 2075647 w 2325894"/>
              <a:gd name="connsiteY7" fmla="*/ 16048 h 2180854"/>
              <a:gd name="connsiteX8" fmla="*/ 1926448 w 2325894"/>
              <a:gd name="connsiteY8" fmla="*/ 0 h 2180854"/>
              <a:gd name="connsiteX9" fmla="*/ 1950522 w 2325894"/>
              <a:gd name="connsiteY9" fmla="*/ 0 h 2180854"/>
              <a:gd name="connsiteX10" fmla="*/ 1952130 w 2325894"/>
              <a:gd name="connsiteY10" fmla="*/ 5167 h 2180854"/>
              <a:gd name="connsiteX11" fmla="*/ 2244242 w 2325894"/>
              <a:gd name="connsiteY11" fmla="*/ 244834 h 2180854"/>
              <a:gd name="connsiteX12" fmla="*/ 2325894 w 2325894"/>
              <a:gd name="connsiteY12" fmla="*/ 253091 h 2180854"/>
              <a:gd name="connsiteX13" fmla="*/ 2325894 w 2325894"/>
              <a:gd name="connsiteY13" fmla="*/ 276192 h 2180854"/>
              <a:gd name="connsiteX14" fmla="*/ 2239598 w 2325894"/>
              <a:gd name="connsiteY14" fmla="*/ 267464 h 2180854"/>
              <a:gd name="connsiteX15" fmla="*/ 1930848 w 2325894"/>
              <a:gd name="connsiteY15" fmla="*/ 14141 h 2180854"/>
              <a:gd name="connsiteX16" fmla="*/ 1794114 w 2325894"/>
              <a:gd name="connsiteY16" fmla="*/ 0 h 2180854"/>
              <a:gd name="connsiteX17" fmla="*/ 1818202 w 2325894"/>
              <a:gd name="connsiteY17" fmla="*/ 0 h 2180854"/>
              <a:gd name="connsiteX18" fmla="*/ 1835170 w 2325894"/>
              <a:gd name="connsiteY18" fmla="*/ 54535 h 2180854"/>
              <a:gd name="connsiteX19" fmla="*/ 2218687 w 2325894"/>
              <a:gd name="connsiteY19" fmla="*/ 369191 h 2180854"/>
              <a:gd name="connsiteX20" fmla="*/ 2325894 w 2325894"/>
              <a:gd name="connsiteY20" fmla="*/ 380032 h 2180854"/>
              <a:gd name="connsiteX21" fmla="*/ 2325894 w 2325894"/>
              <a:gd name="connsiteY21" fmla="*/ 403132 h 2180854"/>
              <a:gd name="connsiteX22" fmla="*/ 2214043 w 2325894"/>
              <a:gd name="connsiteY22" fmla="*/ 391825 h 2180854"/>
              <a:gd name="connsiteX23" fmla="*/ 1813889 w 2325894"/>
              <a:gd name="connsiteY23" fmla="*/ 63559 h 2180854"/>
              <a:gd name="connsiteX24" fmla="*/ 1661683 w 2325894"/>
              <a:gd name="connsiteY24" fmla="*/ 0 h 2180854"/>
              <a:gd name="connsiteX25" fmla="*/ 1685874 w 2325894"/>
              <a:gd name="connsiteY25" fmla="*/ 0 h 2180854"/>
              <a:gd name="connsiteX26" fmla="*/ 1718212 w 2325894"/>
              <a:gd name="connsiteY26" fmla="*/ 103965 h 2180854"/>
              <a:gd name="connsiteX27" fmla="*/ 2193133 w 2325894"/>
              <a:gd name="connsiteY27" fmla="*/ 493659 h 2180854"/>
              <a:gd name="connsiteX28" fmla="*/ 2325894 w 2325894"/>
              <a:gd name="connsiteY28" fmla="*/ 507083 h 2180854"/>
              <a:gd name="connsiteX29" fmla="*/ 2325894 w 2325894"/>
              <a:gd name="connsiteY29" fmla="*/ 530183 h 2180854"/>
              <a:gd name="connsiteX30" fmla="*/ 2188450 w 2325894"/>
              <a:gd name="connsiteY30" fmla="*/ 516288 h 2180854"/>
              <a:gd name="connsiteX31" fmla="*/ 1696817 w 2325894"/>
              <a:gd name="connsiteY31" fmla="*/ 112939 h 2180854"/>
              <a:gd name="connsiteX32" fmla="*/ 1531553 w 2325894"/>
              <a:gd name="connsiteY32" fmla="*/ 0 h 2180854"/>
              <a:gd name="connsiteX33" fmla="*/ 1554659 w 2325894"/>
              <a:gd name="connsiteY33" fmla="*/ 0 h 2180854"/>
              <a:gd name="connsiteX34" fmla="*/ 1555243 w 2325894"/>
              <a:gd name="connsiteY34" fmla="*/ 5776 h 2180854"/>
              <a:gd name="connsiteX35" fmla="*/ 2245588 w 2325894"/>
              <a:gd name="connsiteY35" fmla="*/ 629962 h 2180854"/>
              <a:gd name="connsiteX36" fmla="*/ 2325894 w 2325894"/>
              <a:gd name="connsiteY36" fmla="*/ 634030 h 2180854"/>
              <a:gd name="connsiteX37" fmla="*/ 2325894 w 2325894"/>
              <a:gd name="connsiteY37" fmla="*/ 657131 h 2180854"/>
              <a:gd name="connsiteX38" fmla="*/ 2243214 w 2325894"/>
              <a:gd name="connsiteY38" fmla="*/ 652943 h 2180854"/>
              <a:gd name="connsiteX39" fmla="*/ 1532607 w 2325894"/>
              <a:gd name="connsiteY39" fmla="*/ 10419 h 2180854"/>
              <a:gd name="connsiteX40" fmla="*/ 1404609 w 2325894"/>
              <a:gd name="connsiteY40" fmla="*/ 0 h 2180854"/>
              <a:gd name="connsiteX41" fmla="*/ 1427709 w 2325894"/>
              <a:gd name="connsiteY41" fmla="*/ 0 h 2180854"/>
              <a:gd name="connsiteX42" fmla="*/ 1430873 w 2325894"/>
              <a:gd name="connsiteY42" fmla="*/ 31287 h 2180854"/>
              <a:gd name="connsiteX43" fmla="*/ 2232606 w 2325894"/>
              <a:gd name="connsiteY43" fmla="*/ 756233 h 2180854"/>
              <a:gd name="connsiteX44" fmla="*/ 2325894 w 2325894"/>
              <a:gd name="connsiteY44" fmla="*/ 760959 h 2180854"/>
              <a:gd name="connsiteX45" fmla="*/ 2325894 w 2325894"/>
              <a:gd name="connsiteY45" fmla="*/ 784060 h 2180854"/>
              <a:gd name="connsiteX46" fmla="*/ 2230270 w 2325894"/>
              <a:gd name="connsiteY46" fmla="*/ 779216 h 2180854"/>
              <a:gd name="connsiteX47" fmla="*/ 1408246 w 2325894"/>
              <a:gd name="connsiteY47" fmla="*/ 35964 h 2180854"/>
              <a:gd name="connsiteX48" fmla="*/ 1274343 w 2325894"/>
              <a:gd name="connsiteY48" fmla="*/ 0 h 2180854"/>
              <a:gd name="connsiteX49" fmla="*/ 1300756 w 2325894"/>
              <a:gd name="connsiteY49" fmla="*/ 0 h 2180854"/>
              <a:gd name="connsiteX50" fmla="*/ 1306507 w 2325894"/>
              <a:gd name="connsiteY50" fmla="*/ 56884 h 2180854"/>
              <a:gd name="connsiteX51" fmla="*/ 2219643 w 2325894"/>
              <a:gd name="connsiteY51" fmla="*/ 882640 h 2180854"/>
              <a:gd name="connsiteX52" fmla="*/ 2325894 w 2325894"/>
              <a:gd name="connsiteY52" fmla="*/ 888022 h 2180854"/>
              <a:gd name="connsiteX53" fmla="*/ 2325894 w 2325894"/>
              <a:gd name="connsiteY53" fmla="*/ 911123 h 2180854"/>
              <a:gd name="connsiteX54" fmla="*/ 2217286 w 2325894"/>
              <a:gd name="connsiteY54" fmla="*/ 905621 h 2180854"/>
              <a:gd name="connsiteX55" fmla="*/ 1283761 w 2325894"/>
              <a:gd name="connsiteY55" fmla="*/ 61528 h 2180854"/>
              <a:gd name="connsiteX56" fmla="*/ 1146071 w 2325894"/>
              <a:gd name="connsiteY56" fmla="*/ 0 h 2180854"/>
              <a:gd name="connsiteX57" fmla="*/ 1169414 w 2325894"/>
              <a:gd name="connsiteY57" fmla="*/ 0 h 2180854"/>
              <a:gd name="connsiteX58" fmla="*/ 1182030 w 2325894"/>
              <a:gd name="connsiteY58" fmla="*/ 82429 h 2180854"/>
              <a:gd name="connsiteX59" fmla="*/ 2206679 w 2325894"/>
              <a:gd name="connsiteY59" fmla="*/ 1008912 h 2180854"/>
              <a:gd name="connsiteX60" fmla="*/ 2325894 w 2325894"/>
              <a:gd name="connsiteY60" fmla="*/ 1014951 h 2180854"/>
              <a:gd name="connsiteX61" fmla="*/ 2325894 w 2325894"/>
              <a:gd name="connsiteY61" fmla="*/ 1038052 h 2180854"/>
              <a:gd name="connsiteX62" fmla="*/ 2204323 w 2325894"/>
              <a:gd name="connsiteY62" fmla="*/ 1031893 h 2180854"/>
              <a:gd name="connsiteX63" fmla="*/ 1159398 w 2325894"/>
              <a:gd name="connsiteY63" fmla="*/ 87072 h 2180854"/>
              <a:gd name="connsiteX64" fmla="*/ 1017789 w 2325894"/>
              <a:gd name="connsiteY64" fmla="*/ 0 h 2180854"/>
              <a:gd name="connsiteX65" fmla="*/ 1041132 w 2325894"/>
              <a:gd name="connsiteY65" fmla="*/ 0 h 2180854"/>
              <a:gd name="connsiteX66" fmla="*/ 1057661 w 2325894"/>
              <a:gd name="connsiteY66" fmla="*/ 107992 h 2180854"/>
              <a:gd name="connsiteX67" fmla="*/ 2193716 w 2325894"/>
              <a:gd name="connsiteY67" fmla="*/ 1135208 h 2180854"/>
              <a:gd name="connsiteX68" fmla="*/ 2325894 w 2325894"/>
              <a:gd name="connsiteY68" fmla="*/ 1141903 h 2180854"/>
              <a:gd name="connsiteX69" fmla="*/ 2325894 w 2325894"/>
              <a:gd name="connsiteY69" fmla="*/ 1165004 h 2180854"/>
              <a:gd name="connsiteX70" fmla="*/ 2191361 w 2325894"/>
              <a:gd name="connsiteY70" fmla="*/ 1158189 h 2180854"/>
              <a:gd name="connsiteX71" fmla="*/ 1035029 w 2325894"/>
              <a:gd name="connsiteY71" fmla="*/ 112636 h 2180854"/>
              <a:gd name="connsiteX72" fmla="*/ 889397 w 2325894"/>
              <a:gd name="connsiteY72" fmla="*/ 0 h 2180854"/>
              <a:gd name="connsiteX73" fmla="*/ 912837 w 2325894"/>
              <a:gd name="connsiteY73" fmla="*/ 0 h 2180854"/>
              <a:gd name="connsiteX74" fmla="*/ 933296 w 2325894"/>
              <a:gd name="connsiteY74" fmla="*/ 133667 h 2180854"/>
              <a:gd name="connsiteX75" fmla="*/ 2180754 w 2325894"/>
              <a:gd name="connsiteY75" fmla="*/ 1261608 h 2180854"/>
              <a:gd name="connsiteX76" fmla="*/ 2325894 w 2325894"/>
              <a:gd name="connsiteY76" fmla="*/ 1268960 h 2180854"/>
              <a:gd name="connsiteX77" fmla="*/ 2325894 w 2325894"/>
              <a:gd name="connsiteY77" fmla="*/ 1292061 h 2180854"/>
              <a:gd name="connsiteX78" fmla="*/ 2178378 w 2325894"/>
              <a:gd name="connsiteY78" fmla="*/ 1284588 h 2180854"/>
              <a:gd name="connsiteX79" fmla="*/ 910550 w 2325894"/>
              <a:gd name="connsiteY79" fmla="*/ 138199 h 2180854"/>
              <a:gd name="connsiteX80" fmla="*/ 761929 w 2325894"/>
              <a:gd name="connsiteY80" fmla="*/ 0 h 2180854"/>
              <a:gd name="connsiteX81" fmla="*/ 785032 w 2325894"/>
              <a:gd name="connsiteY81" fmla="*/ 0 h 2180854"/>
              <a:gd name="connsiteX82" fmla="*/ 785312 w 2325894"/>
              <a:gd name="connsiteY82" fmla="*/ 5523 h 2180854"/>
              <a:gd name="connsiteX83" fmla="*/ 2167790 w 2325894"/>
              <a:gd name="connsiteY83" fmla="*/ 1387884 h 2180854"/>
              <a:gd name="connsiteX84" fmla="*/ 2325894 w 2325894"/>
              <a:gd name="connsiteY84" fmla="*/ 1395894 h 2180854"/>
              <a:gd name="connsiteX85" fmla="*/ 2325894 w 2325894"/>
              <a:gd name="connsiteY85" fmla="*/ 1418995 h 2180854"/>
              <a:gd name="connsiteX86" fmla="*/ 2165434 w 2325894"/>
              <a:gd name="connsiteY86" fmla="*/ 1410866 h 2180854"/>
              <a:gd name="connsiteX87" fmla="*/ 762328 w 2325894"/>
              <a:gd name="connsiteY87" fmla="*/ 7877 h 2180854"/>
              <a:gd name="connsiteX88" fmla="*/ 634980 w 2325894"/>
              <a:gd name="connsiteY88" fmla="*/ 0 h 2180854"/>
              <a:gd name="connsiteX89" fmla="*/ 658083 w 2325894"/>
              <a:gd name="connsiteY89" fmla="*/ 0 h 2180854"/>
              <a:gd name="connsiteX90" fmla="*/ 659019 w 2325894"/>
              <a:gd name="connsiteY90" fmla="*/ 18476 h 2180854"/>
              <a:gd name="connsiteX91" fmla="*/ 2154827 w 2325894"/>
              <a:gd name="connsiteY91" fmla="*/ 1514157 h 2180854"/>
              <a:gd name="connsiteX92" fmla="*/ 2325894 w 2325894"/>
              <a:gd name="connsiteY92" fmla="*/ 1522823 h 2180854"/>
              <a:gd name="connsiteX93" fmla="*/ 2325894 w 2325894"/>
              <a:gd name="connsiteY93" fmla="*/ 1545924 h 2180854"/>
              <a:gd name="connsiteX94" fmla="*/ 2152472 w 2325894"/>
              <a:gd name="connsiteY94" fmla="*/ 1537138 h 2180854"/>
              <a:gd name="connsiteX95" fmla="*/ 636036 w 2325894"/>
              <a:gd name="connsiteY95" fmla="*/ 20831 h 2180854"/>
              <a:gd name="connsiteX96" fmla="*/ 507911 w 2325894"/>
              <a:gd name="connsiteY96" fmla="*/ 0 h 2180854"/>
              <a:gd name="connsiteX97" fmla="*/ 531128 w 2325894"/>
              <a:gd name="connsiteY97" fmla="*/ 0 h 2180854"/>
              <a:gd name="connsiteX98" fmla="*/ 532727 w 2325894"/>
              <a:gd name="connsiteY98" fmla="*/ 31559 h 2180854"/>
              <a:gd name="connsiteX99" fmla="*/ 2141864 w 2325894"/>
              <a:gd name="connsiteY99" fmla="*/ 1640562 h 2180854"/>
              <a:gd name="connsiteX100" fmla="*/ 2325894 w 2325894"/>
              <a:gd name="connsiteY100" fmla="*/ 1649885 h 2180854"/>
              <a:gd name="connsiteX101" fmla="*/ 2325894 w 2325894"/>
              <a:gd name="connsiteY101" fmla="*/ 1672981 h 2180854"/>
              <a:gd name="connsiteX102" fmla="*/ 2139488 w 2325894"/>
              <a:gd name="connsiteY102" fmla="*/ 1663539 h 2180854"/>
              <a:gd name="connsiteX103" fmla="*/ 509624 w 2325894"/>
              <a:gd name="connsiteY103" fmla="*/ 33818 h 2180854"/>
              <a:gd name="connsiteX104" fmla="*/ 380961 w 2325894"/>
              <a:gd name="connsiteY104" fmla="*/ 0 h 2180854"/>
              <a:gd name="connsiteX105" fmla="*/ 404065 w 2325894"/>
              <a:gd name="connsiteY105" fmla="*/ 0 h 2180854"/>
              <a:gd name="connsiteX106" fmla="*/ 406316 w 2325894"/>
              <a:gd name="connsiteY106" fmla="*/ 44437 h 2180854"/>
              <a:gd name="connsiteX107" fmla="*/ 2128900 w 2325894"/>
              <a:gd name="connsiteY107" fmla="*/ 1766854 h 2180854"/>
              <a:gd name="connsiteX108" fmla="*/ 2325894 w 2325894"/>
              <a:gd name="connsiteY108" fmla="*/ 1776833 h 2180854"/>
              <a:gd name="connsiteX109" fmla="*/ 2325894 w 2325894"/>
              <a:gd name="connsiteY109" fmla="*/ 1799934 h 2180854"/>
              <a:gd name="connsiteX110" fmla="*/ 2126525 w 2325894"/>
              <a:gd name="connsiteY110" fmla="*/ 1789835 h 2180854"/>
              <a:gd name="connsiteX111" fmla="*/ 383332 w 2325894"/>
              <a:gd name="connsiteY111" fmla="*/ 46792 h 2180854"/>
              <a:gd name="connsiteX112" fmla="*/ 254013 w 2325894"/>
              <a:gd name="connsiteY112" fmla="*/ 0 h 2180854"/>
              <a:gd name="connsiteX113" fmla="*/ 277116 w 2325894"/>
              <a:gd name="connsiteY113" fmla="*/ 0 h 2180854"/>
              <a:gd name="connsiteX114" fmla="*/ 280023 w 2325894"/>
              <a:gd name="connsiteY114" fmla="*/ 57371 h 2180854"/>
              <a:gd name="connsiteX115" fmla="*/ 2115917 w 2325894"/>
              <a:gd name="connsiteY115" fmla="*/ 1893125 h 2180854"/>
              <a:gd name="connsiteX116" fmla="*/ 2325894 w 2325894"/>
              <a:gd name="connsiteY116" fmla="*/ 1903762 h 2180854"/>
              <a:gd name="connsiteX117" fmla="*/ 2325894 w 2325894"/>
              <a:gd name="connsiteY117" fmla="*/ 1926863 h 2180854"/>
              <a:gd name="connsiteX118" fmla="*/ 2113563 w 2325894"/>
              <a:gd name="connsiteY118" fmla="*/ 1916107 h 2180854"/>
              <a:gd name="connsiteX119" fmla="*/ 257040 w 2325894"/>
              <a:gd name="connsiteY119" fmla="*/ 59745 h 2180854"/>
              <a:gd name="connsiteX120" fmla="*/ 126949 w 2325894"/>
              <a:gd name="connsiteY120" fmla="*/ 0 h 2180854"/>
              <a:gd name="connsiteX121" fmla="*/ 150160 w 2325894"/>
              <a:gd name="connsiteY121" fmla="*/ 0 h 2180854"/>
              <a:gd name="connsiteX122" fmla="*/ 153729 w 2325894"/>
              <a:gd name="connsiteY122" fmla="*/ 70454 h 2180854"/>
              <a:gd name="connsiteX123" fmla="*/ 2102955 w 2325894"/>
              <a:gd name="connsiteY123" fmla="*/ 2019530 h 2180854"/>
              <a:gd name="connsiteX124" fmla="*/ 2325894 w 2325894"/>
              <a:gd name="connsiteY124" fmla="*/ 2030824 h 2180854"/>
              <a:gd name="connsiteX125" fmla="*/ 2325894 w 2325894"/>
              <a:gd name="connsiteY125" fmla="*/ 2053925 h 2180854"/>
              <a:gd name="connsiteX126" fmla="*/ 2100598 w 2325894"/>
              <a:gd name="connsiteY126" fmla="*/ 2042512 h 2180854"/>
              <a:gd name="connsiteX127" fmla="*/ 130633 w 2325894"/>
              <a:gd name="connsiteY127" fmla="*/ 72714 h 2180854"/>
              <a:gd name="connsiteX128" fmla="*/ 0 w 2325894"/>
              <a:gd name="connsiteY128" fmla="*/ 0 h 2180854"/>
              <a:gd name="connsiteX129" fmla="*/ 23103 w 2325894"/>
              <a:gd name="connsiteY129" fmla="*/ 0 h 2180854"/>
              <a:gd name="connsiteX130" fmla="*/ 27324 w 2325894"/>
              <a:gd name="connsiteY130" fmla="*/ 83311 h 2180854"/>
              <a:gd name="connsiteX131" fmla="*/ 2089991 w 2325894"/>
              <a:gd name="connsiteY131" fmla="*/ 2145803 h 2180854"/>
              <a:gd name="connsiteX132" fmla="*/ 2325894 w 2325894"/>
              <a:gd name="connsiteY132" fmla="*/ 2157753 h 2180854"/>
              <a:gd name="connsiteX133" fmla="*/ 2325894 w 2325894"/>
              <a:gd name="connsiteY133" fmla="*/ 2180854 h 2180854"/>
              <a:gd name="connsiteX134" fmla="*/ 2087636 w 2325894"/>
              <a:gd name="connsiteY134" fmla="*/ 2168784 h 2180854"/>
              <a:gd name="connsiteX135" fmla="*/ 4341 w 2325894"/>
              <a:gd name="connsiteY135" fmla="*/ 85667 h 2180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2325894" h="2180854">
                <a:moveTo>
                  <a:pt x="2066927" y="0"/>
                </a:moveTo>
                <a:lnTo>
                  <a:pt x="2098882" y="0"/>
                </a:lnTo>
                <a:lnTo>
                  <a:pt x="2128893" y="44463"/>
                </a:lnTo>
                <a:cubicBezTo>
                  <a:pt x="2166753" y="82308"/>
                  <a:pt x="2215417" y="109341"/>
                  <a:pt x="2269798" y="120493"/>
                </a:cubicBezTo>
                <a:lnTo>
                  <a:pt x="2325894" y="126162"/>
                </a:lnTo>
                <a:lnTo>
                  <a:pt x="2325894" y="149263"/>
                </a:lnTo>
                <a:lnTo>
                  <a:pt x="2265120" y="143117"/>
                </a:lnTo>
                <a:cubicBezTo>
                  <a:pt x="2186576" y="127002"/>
                  <a:pt x="2119077" y="80290"/>
                  <a:pt x="2075647" y="16048"/>
                </a:cubicBezTo>
                <a:close/>
                <a:moveTo>
                  <a:pt x="1926448" y="0"/>
                </a:moveTo>
                <a:lnTo>
                  <a:pt x="1950522" y="0"/>
                </a:lnTo>
                <a:lnTo>
                  <a:pt x="1952130" y="5167"/>
                </a:lnTo>
                <a:cubicBezTo>
                  <a:pt x="2003529" y="126455"/>
                  <a:pt x="2112323" y="217766"/>
                  <a:pt x="2244242" y="244834"/>
                </a:cubicBezTo>
                <a:lnTo>
                  <a:pt x="2325894" y="253091"/>
                </a:lnTo>
                <a:lnTo>
                  <a:pt x="2325894" y="276192"/>
                </a:lnTo>
                <a:lnTo>
                  <a:pt x="2239598" y="267464"/>
                </a:lnTo>
                <a:cubicBezTo>
                  <a:pt x="2100173" y="238852"/>
                  <a:pt x="1985178" y="142334"/>
                  <a:pt x="1930848" y="14141"/>
                </a:cubicBezTo>
                <a:close/>
                <a:moveTo>
                  <a:pt x="1794114" y="0"/>
                </a:moveTo>
                <a:lnTo>
                  <a:pt x="1818202" y="0"/>
                </a:lnTo>
                <a:lnTo>
                  <a:pt x="1835170" y="54535"/>
                </a:lnTo>
                <a:cubicBezTo>
                  <a:pt x="1902650" y="213778"/>
                  <a:pt x="2045483" y="333656"/>
                  <a:pt x="2218687" y="369191"/>
                </a:cubicBezTo>
                <a:lnTo>
                  <a:pt x="2325894" y="380032"/>
                </a:lnTo>
                <a:lnTo>
                  <a:pt x="2325894" y="403132"/>
                </a:lnTo>
                <a:lnTo>
                  <a:pt x="2214043" y="391825"/>
                </a:lnTo>
                <a:cubicBezTo>
                  <a:pt x="2033333" y="354761"/>
                  <a:pt x="1884299" y="229720"/>
                  <a:pt x="1813889" y="63559"/>
                </a:cubicBezTo>
                <a:close/>
                <a:moveTo>
                  <a:pt x="1661683" y="0"/>
                </a:moveTo>
                <a:lnTo>
                  <a:pt x="1685874" y="0"/>
                </a:lnTo>
                <a:lnTo>
                  <a:pt x="1718212" y="103965"/>
                </a:lnTo>
                <a:cubicBezTo>
                  <a:pt x="1801772" y="301203"/>
                  <a:pt x="1978643" y="449654"/>
                  <a:pt x="2193133" y="493659"/>
                </a:cubicBezTo>
                <a:lnTo>
                  <a:pt x="2325894" y="507083"/>
                </a:lnTo>
                <a:lnTo>
                  <a:pt x="2325894" y="530183"/>
                </a:lnTo>
                <a:lnTo>
                  <a:pt x="2188450" y="516288"/>
                </a:lnTo>
                <a:cubicBezTo>
                  <a:pt x="1966399" y="470740"/>
                  <a:pt x="1783312" y="317082"/>
                  <a:pt x="1696817" y="112939"/>
                </a:cubicBezTo>
                <a:close/>
                <a:moveTo>
                  <a:pt x="1531553" y="0"/>
                </a:moveTo>
                <a:lnTo>
                  <a:pt x="1554659" y="0"/>
                </a:lnTo>
                <a:lnTo>
                  <a:pt x="1555243" y="5776"/>
                </a:lnTo>
                <a:cubicBezTo>
                  <a:pt x="1623483" y="338327"/>
                  <a:pt x="1902268" y="594992"/>
                  <a:pt x="2245588" y="629962"/>
                </a:cubicBezTo>
                <a:lnTo>
                  <a:pt x="2325894" y="634030"/>
                </a:lnTo>
                <a:lnTo>
                  <a:pt x="2325894" y="657131"/>
                </a:lnTo>
                <a:lnTo>
                  <a:pt x="2243214" y="652943"/>
                </a:lnTo>
                <a:cubicBezTo>
                  <a:pt x="1889750" y="616944"/>
                  <a:pt x="1602834" y="352727"/>
                  <a:pt x="1532607" y="10419"/>
                </a:cubicBezTo>
                <a:close/>
                <a:moveTo>
                  <a:pt x="1404609" y="0"/>
                </a:moveTo>
                <a:lnTo>
                  <a:pt x="1427709" y="0"/>
                </a:lnTo>
                <a:lnTo>
                  <a:pt x="1430873" y="31287"/>
                </a:lnTo>
                <a:cubicBezTo>
                  <a:pt x="1510102" y="417452"/>
                  <a:pt x="1833798" y="715609"/>
                  <a:pt x="2232606" y="756233"/>
                </a:cubicBezTo>
                <a:lnTo>
                  <a:pt x="2325894" y="760959"/>
                </a:lnTo>
                <a:lnTo>
                  <a:pt x="2325894" y="784060"/>
                </a:lnTo>
                <a:lnTo>
                  <a:pt x="2230270" y="779216"/>
                </a:lnTo>
                <a:cubicBezTo>
                  <a:pt x="1821463" y="737574"/>
                  <a:pt x="1489501" y="431938"/>
                  <a:pt x="1408246" y="35964"/>
                </a:cubicBezTo>
                <a:close/>
                <a:moveTo>
                  <a:pt x="1274343" y="0"/>
                </a:moveTo>
                <a:lnTo>
                  <a:pt x="1300756" y="0"/>
                </a:lnTo>
                <a:lnTo>
                  <a:pt x="1306507" y="56884"/>
                </a:lnTo>
                <a:cubicBezTo>
                  <a:pt x="1396745" y="496788"/>
                  <a:pt x="1765420" y="836372"/>
                  <a:pt x="2219643" y="882640"/>
                </a:cubicBezTo>
                <a:lnTo>
                  <a:pt x="2325894" y="888022"/>
                </a:lnTo>
                <a:lnTo>
                  <a:pt x="2325894" y="911123"/>
                </a:lnTo>
                <a:lnTo>
                  <a:pt x="2217286" y="905621"/>
                </a:lnTo>
                <a:cubicBezTo>
                  <a:pt x="1752979" y="858324"/>
                  <a:pt x="1376027" y="511189"/>
                  <a:pt x="1283761" y="61528"/>
                </a:cubicBezTo>
                <a:close/>
                <a:moveTo>
                  <a:pt x="1146071" y="0"/>
                </a:moveTo>
                <a:lnTo>
                  <a:pt x="1169414" y="0"/>
                </a:lnTo>
                <a:lnTo>
                  <a:pt x="1182030" y="82429"/>
                </a:lnTo>
                <a:cubicBezTo>
                  <a:pt x="1283296" y="576000"/>
                  <a:pt x="1697029" y="957001"/>
                  <a:pt x="2206679" y="1008912"/>
                </a:cubicBezTo>
                <a:lnTo>
                  <a:pt x="2325894" y="1014951"/>
                </a:lnTo>
                <a:lnTo>
                  <a:pt x="2325894" y="1038052"/>
                </a:lnTo>
                <a:lnTo>
                  <a:pt x="2204323" y="1031893"/>
                </a:lnTo>
                <a:cubicBezTo>
                  <a:pt x="1684600" y="978953"/>
                  <a:pt x="1262670" y="590398"/>
                  <a:pt x="1159398" y="87072"/>
                </a:cubicBezTo>
                <a:close/>
                <a:moveTo>
                  <a:pt x="1017789" y="0"/>
                </a:moveTo>
                <a:lnTo>
                  <a:pt x="1041132" y="0"/>
                </a:lnTo>
                <a:lnTo>
                  <a:pt x="1057661" y="107992"/>
                </a:lnTo>
                <a:cubicBezTo>
                  <a:pt x="1169939" y="655229"/>
                  <a:pt x="1628650" y="1077653"/>
                  <a:pt x="2193716" y="1135208"/>
                </a:cubicBezTo>
                <a:lnTo>
                  <a:pt x="2325894" y="1141903"/>
                </a:lnTo>
                <a:lnTo>
                  <a:pt x="2325894" y="1165004"/>
                </a:lnTo>
                <a:lnTo>
                  <a:pt x="2191361" y="1158189"/>
                </a:lnTo>
                <a:cubicBezTo>
                  <a:pt x="1616222" y="1099606"/>
                  <a:pt x="1149313" y="669630"/>
                  <a:pt x="1035029" y="112636"/>
                </a:cubicBezTo>
                <a:close/>
                <a:moveTo>
                  <a:pt x="889397" y="0"/>
                </a:moveTo>
                <a:lnTo>
                  <a:pt x="912837" y="0"/>
                </a:lnTo>
                <a:lnTo>
                  <a:pt x="933296" y="133667"/>
                </a:lnTo>
                <a:cubicBezTo>
                  <a:pt x="1056582" y="734570"/>
                  <a:pt x="1560272" y="1198411"/>
                  <a:pt x="2180754" y="1261608"/>
                </a:cubicBezTo>
                <a:lnTo>
                  <a:pt x="2325894" y="1268960"/>
                </a:lnTo>
                <a:lnTo>
                  <a:pt x="2325894" y="1292061"/>
                </a:lnTo>
                <a:lnTo>
                  <a:pt x="2178378" y="1284588"/>
                </a:lnTo>
                <a:cubicBezTo>
                  <a:pt x="1547742" y="1220351"/>
                  <a:pt x="1035844" y="748879"/>
                  <a:pt x="910550" y="138199"/>
                </a:cubicBezTo>
                <a:close/>
                <a:moveTo>
                  <a:pt x="761929" y="0"/>
                </a:moveTo>
                <a:lnTo>
                  <a:pt x="785032" y="0"/>
                </a:lnTo>
                <a:lnTo>
                  <a:pt x="785312" y="5523"/>
                </a:lnTo>
                <a:cubicBezTo>
                  <a:pt x="859466" y="733364"/>
                  <a:pt x="1439889" y="1313736"/>
                  <a:pt x="2167790" y="1387884"/>
                </a:cubicBezTo>
                <a:lnTo>
                  <a:pt x="2325894" y="1395894"/>
                </a:lnTo>
                <a:lnTo>
                  <a:pt x="2325894" y="1418995"/>
                </a:lnTo>
                <a:lnTo>
                  <a:pt x="2165434" y="1410866"/>
                </a:lnTo>
                <a:cubicBezTo>
                  <a:pt x="1426685" y="1335609"/>
                  <a:pt x="837591" y="746563"/>
                  <a:pt x="762328" y="7877"/>
                </a:cubicBezTo>
                <a:close/>
                <a:moveTo>
                  <a:pt x="634980" y="0"/>
                </a:moveTo>
                <a:lnTo>
                  <a:pt x="658083" y="0"/>
                </a:lnTo>
                <a:lnTo>
                  <a:pt x="659019" y="18476"/>
                </a:lnTo>
                <a:cubicBezTo>
                  <a:pt x="739252" y="805990"/>
                  <a:pt x="1367247" y="1433931"/>
                  <a:pt x="2154827" y="1514157"/>
                </a:cubicBezTo>
                <a:lnTo>
                  <a:pt x="2325894" y="1522823"/>
                </a:lnTo>
                <a:lnTo>
                  <a:pt x="2325894" y="1545924"/>
                </a:lnTo>
                <a:lnTo>
                  <a:pt x="2152472" y="1537138"/>
                </a:lnTo>
                <a:cubicBezTo>
                  <a:pt x="1354048" y="1455804"/>
                  <a:pt x="717377" y="819188"/>
                  <a:pt x="636036" y="20831"/>
                </a:cubicBezTo>
                <a:close/>
                <a:moveTo>
                  <a:pt x="507911" y="0"/>
                </a:moveTo>
                <a:lnTo>
                  <a:pt x="531128" y="0"/>
                </a:lnTo>
                <a:lnTo>
                  <a:pt x="532727" y="31559"/>
                </a:lnTo>
                <a:cubicBezTo>
                  <a:pt x="619037" y="878744"/>
                  <a:pt x="1294606" y="1554259"/>
                  <a:pt x="2141864" y="1640562"/>
                </a:cubicBezTo>
                <a:lnTo>
                  <a:pt x="2325894" y="1649885"/>
                </a:lnTo>
                <a:lnTo>
                  <a:pt x="2325894" y="1672981"/>
                </a:lnTo>
                <a:lnTo>
                  <a:pt x="2139488" y="1663539"/>
                </a:lnTo>
                <a:cubicBezTo>
                  <a:pt x="1281294" y="1576127"/>
                  <a:pt x="597044" y="891939"/>
                  <a:pt x="509624" y="33818"/>
                </a:cubicBezTo>
                <a:close/>
                <a:moveTo>
                  <a:pt x="380961" y="0"/>
                </a:moveTo>
                <a:lnTo>
                  <a:pt x="404065" y="0"/>
                </a:lnTo>
                <a:lnTo>
                  <a:pt x="406316" y="44437"/>
                </a:lnTo>
                <a:cubicBezTo>
                  <a:pt x="498717" y="951387"/>
                  <a:pt x="1221951" y="1674473"/>
                  <a:pt x="2128900" y="1766854"/>
                </a:cubicBezTo>
                <a:lnTo>
                  <a:pt x="2325894" y="1776833"/>
                </a:lnTo>
                <a:lnTo>
                  <a:pt x="2325894" y="1799934"/>
                </a:lnTo>
                <a:lnTo>
                  <a:pt x="2126525" y="1789835"/>
                </a:lnTo>
                <a:cubicBezTo>
                  <a:pt x="1208653" y="1696346"/>
                  <a:pt x="476829" y="964585"/>
                  <a:pt x="383332" y="46792"/>
                </a:cubicBezTo>
                <a:close/>
                <a:moveTo>
                  <a:pt x="254013" y="0"/>
                </a:moveTo>
                <a:lnTo>
                  <a:pt x="277116" y="0"/>
                </a:lnTo>
                <a:lnTo>
                  <a:pt x="280023" y="57371"/>
                </a:lnTo>
                <a:cubicBezTo>
                  <a:pt x="378489" y="1023914"/>
                  <a:pt x="1149211" y="1794655"/>
                  <a:pt x="2115917" y="1893125"/>
                </a:cubicBezTo>
                <a:lnTo>
                  <a:pt x="2325894" y="1903762"/>
                </a:lnTo>
                <a:lnTo>
                  <a:pt x="2325894" y="1926863"/>
                </a:lnTo>
                <a:lnTo>
                  <a:pt x="2113563" y="1916107"/>
                </a:lnTo>
                <a:cubicBezTo>
                  <a:pt x="1136012" y="1816541"/>
                  <a:pt x="356615" y="1037211"/>
                  <a:pt x="257040" y="59745"/>
                </a:cubicBezTo>
                <a:close/>
                <a:moveTo>
                  <a:pt x="126949" y="0"/>
                </a:moveTo>
                <a:lnTo>
                  <a:pt x="150160" y="0"/>
                </a:lnTo>
                <a:lnTo>
                  <a:pt x="153729" y="70454"/>
                </a:lnTo>
                <a:cubicBezTo>
                  <a:pt x="258274" y="1096671"/>
                  <a:pt x="1076570" y="1914983"/>
                  <a:pt x="2102955" y="2019530"/>
                </a:cubicBezTo>
                <a:lnTo>
                  <a:pt x="2325894" y="2030824"/>
                </a:lnTo>
                <a:lnTo>
                  <a:pt x="2325894" y="2053925"/>
                </a:lnTo>
                <a:lnTo>
                  <a:pt x="2100598" y="2042512"/>
                </a:lnTo>
                <a:cubicBezTo>
                  <a:pt x="1063358" y="1936856"/>
                  <a:pt x="236298" y="1109866"/>
                  <a:pt x="130633" y="72714"/>
                </a:cubicBezTo>
                <a:close/>
                <a:moveTo>
                  <a:pt x="0" y="0"/>
                </a:moveTo>
                <a:lnTo>
                  <a:pt x="23103" y="0"/>
                </a:lnTo>
                <a:lnTo>
                  <a:pt x="27324" y="83311"/>
                </a:lnTo>
                <a:cubicBezTo>
                  <a:pt x="137958" y="1169290"/>
                  <a:pt x="1003916" y="2035178"/>
                  <a:pt x="2089991" y="2145803"/>
                </a:cubicBezTo>
                <a:lnTo>
                  <a:pt x="2325894" y="2157753"/>
                </a:lnTo>
                <a:lnTo>
                  <a:pt x="2325894" y="2180854"/>
                </a:lnTo>
                <a:lnTo>
                  <a:pt x="2087636" y="2168784"/>
                </a:lnTo>
                <a:cubicBezTo>
                  <a:pt x="990717" y="2057051"/>
                  <a:pt x="116084" y="1182492"/>
                  <a:pt x="4341" y="85667"/>
                </a:cubicBezTo>
                <a:close/>
              </a:path>
            </a:pathLst>
          </a:custGeom>
          <a:solidFill>
            <a:srgbClr val="E6F0FE"/>
          </a:solidFill>
          <a:ln w="476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a:solidFill>
                <a:schemeClr val="tx1"/>
              </a:solidFill>
            </a:endParaRPr>
          </a:p>
        </p:txBody>
      </p:sp>
      <p:sp>
        <p:nvSpPr>
          <p:cNvPr id="2" name="Title 1"/>
          <p:cNvSpPr>
            <a:spLocks noGrp="1"/>
          </p:cNvSpPr>
          <p:nvPr>
            <p:ph type="title"/>
          </p:nvPr>
        </p:nvSpPr>
        <p:spPr/>
        <p:txBody>
          <a:bodyPr>
            <a:noAutofit/>
          </a:bodyPr>
          <a:lstStyle>
            <a:lvl1pPr>
              <a:lnSpc>
                <a:spcPct val="100000"/>
              </a:lnSpc>
              <a:defRPr/>
            </a:lvl1pPr>
          </a:lstStyle>
          <a:p>
            <a:r>
              <a:rPr lang="en-US"/>
              <a:t>Click to edit Master title style</a:t>
            </a:r>
          </a:p>
        </p:txBody>
      </p:sp>
      <p:sp>
        <p:nvSpPr>
          <p:cNvPr id="3" name="Content Placeholder 2"/>
          <p:cNvSpPr>
            <a:spLocks noGrp="1"/>
          </p:cNvSpPr>
          <p:nvPr>
            <p:ph sz="half" idx="1"/>
          </p:nvPr>
        </p:nvSpPr>
        <p:spPr>
          <a:xfrm>
            <a:off x="755904" y="2825496"/>
            <a:ext cx="10680192" cy="2834640"/>
          </a:xfrm>
        </p:spPr>
        <p:txBody>
          <a:bodyPr>
            <a:no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noAutofit/>
          </a:bodyPr>
          <a:lstStyle/>
          <a:p>
            <a:r>
              <a:rPr lang="en-US"/>
              <a:t>Presentation title</a:t>
            </a:r>
          </a:p>
        </p:txBody>
      </p:sp>
      <p:sp>
        <p:nvSpPr>
          <p:cNvPr id="7" name="Slide Number Placeholder 6"/>
          <p:cNvSpPr>
            <a:spLocks noGrp="1"/>
          </p:cNvSpPr>
          <p:nvPr>
            <p:ph type="sldNum" sz="quarter" idx="12"/>
          </p:nvPr>
        </p:nvSpPr>
        <p:spPr/>
        <p:txBody>
          <a:bodyPr>
            <a:noAutofit/>
          </a:bodyPr>
          <a:lstStyle/>
          <a:p>
            <a:fld id="{48F63A3B-78C7-47BE-AE5E-E10140E04643}" type="slidenum">
              <a:rPr lang="en-US" dirty="0"/>
              <a:t>‹#›</a:t>
            </a:fld>
            <a:endParaRPr lang="en-US"/>
          </a:p>
        </p:txBody>
      </p:sp>
    </p:spTree>
    <p:extLst>
      <p:ext uri="{BB962C8B-B14F-4D97-AF65-F5344CB8AC3E}">
        <p14:creationId xmlns:p14="http://schemas.microsoft.com/office/powerpoint/2010/main" val="25286988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4389120" y="2395728"/>
            <a:ext cx="7013448" cy="1627632"/>
          </a:xfrm>
        </p:spPr>
        <p:txBody>
          <a:bodyPr lIns="0" tIns="0" rIns="0" bIns="0">
            <a:noAutofit/>
          </a:bodyPr>
          <a:lstStyle>
            <a:lvl1pPr algn="l">
              <a:lnSpc>
                <a:spcPct val="100000"/>
              </a:lnSpc>
              <a:defRPr sz="3300" b="1">
                <a:latin typeface="Arial" panose="020B0604020202020204" pitchFamily="34" charset="0"/>
                <a:cs typeface="Arial" panose="020B0604020202020204" pitchFamily="34" charset="0"/>
              </a:defRPr>
            </a:lvl1pPr>
          </a:lstStyle>
          <a:p>
            <a:r>
              <a:rPr lang="en-US"/>
              <a:t>Click to edit Master title style</a:t>
            </a:r>
          </a:p>
        </p:txBody>
      </p:sp>
      <p:sp>
        <p:nvSpPr>
          <p:cNvPr id="57" name="Text Placeholder 54">
            <a:extLst>
              <a:ext uri="{FF2B5EF4-FFF2-40B4-BE49-F238E27FC236}">
                <a16:creationId xmlns:a16="http://schemas.microsoft.com/office/drawing/2014/main" id="{A493C80D-2813-9E70-8901-D4B9EA4DD7EA}"/>
              </a:ext>
            </a:extLst>
          </p:cNvPr>
          <p:cNvSpPr>
            <a:spLocks noGrp="1"/>
          </p:cNvSpPr>
          <p:nvPr>
            <p:ph type="body" sz="quarter" idx="15" hasCustomPrompt="1"/>
          </p:nvPr>
        </p:nvSpPr>
        <p:spPr>
          <a:xfrm>
            <a:off x="3611880" y="1984248"/>
            <a:ext cx="768096" cy="1627632"/>
          </a:xfrm>
        </p:spPr>
        <p:txBody>
          <a:bodyPr lIns="91440" tIns="45720" rIns="91440" bIns="54864">
            <a:noAutofit/>
          </a:bodyPr>
          <a:lstStyle>
            <a:lvl1pPr marL="0" indent="0">
              <a:buNone/>
              <a:defRPr sz="10000" b="1"/>
            </a:lvl1pPr>
          </a:lstStyle>
          <a:p>
            <a:pPr lvl="0"/>
            <a:r>
              <a:rPr lang="en-US"/>
              <a:t>“</a:t>
            </a:r>
          </a:p>
        </p:txBody>
      </p:sp>
      <p:sp>
        <p:nvSpPr>
          <p:cNvPr id="55" name="Text Placeholder 54">
            <a:extLst>
              <a:ext uri="{FF2B5EF4-FFF2-40B4-BE49-F238E27FC236}">
                <a16:creationId xmlns:a16="http://schemas.microsoft.com/office/drawing/2014/main" id="{A2733C45-7C53-2BC5-3F62-D069650A79C9}"/>
              </a:ext>
            </a:extLst>
          </p:cNvPr>
          <p:cNvSpPr>
            <a:spLocks noGrp="1"/>
          </p:cNvSpPr>
          <p:nvPr>
            <p:ph type="body" sz="quarter" idx="13"/>
          </p:nvPr>
        </p:nvSpPr>
        <p:spPr>
          <a:xfrm>
            <a:off x="4389120" y="4308475"/>
            <a:ext cx="3932238" cy="588963"/>
          </a:xfrm>
        </p:spPr>
        <p:txBody>
          <a:bodyPr lIns="0" tIns="0" rIns="0" bIns="0">
            <a:noAutofit/>
          </a:bodyPr>
          <a:lstStyle>
            <a:lvl1pPr marL="0" indent="0">
              <a:buNone/>
              <a:defRPr sz="2400"/>
            </a:lvl1pPr>
          </a:lstStyle>
          <a:p>
            <a:pPr lvl="0"/>
            <a:r>
              <a:rPr lang="en-US"/>
              <a:t>Click to edit Master text styles</a:t>
            </a:r>
          </a:p>
        </p:txBody>
      </p:sp>
      <p:sp>
        <p:nvSpPr>
          <p:cNvPr id="56" name="Text Placeholder 54">
            <a:extLst>
              <a:ext uri="{FF2B5EF4-FFF2-40B4-BE49-F238E27FC236}">
                <a16:creationId xmlns:a16="http://schemas.microsoft.com/office/drawing/2014/main" id="{B1D62231-87CB-21EC-CF8C-46276AD1F951}"/>
              </a:ext>
            </a:extLst>
          </p:cNvPr>
          <p:cNvSpPr>
            <a:spLocks noGrp="1"/>
          </p:cNvSpPr>
          <p:nvPr>
            <p:ph type="body" sz="quarter" idx="14" hasCustomPrompt="1"/>
          </p:nvPr>
        </p:nvSpPr>
        <p:spPr>
          <a:xfrm>
            <a:off x="9500616" y="3209544"/>
            <a:ext cx="768096" cy="1627632"/>
          </a:xfrm>
        </p:spPr>
        <p:txBody>
          <a:bodyPr lIns="91440" tIns="45720" rIns="91440" bIns="54864">
            <a:noAutofit/>
          </a:bodyPr>
          <a:lstStyle>
            <a:lvl1pPr marL="0" indent="0">
              <a:buNone/>
              <a:defRPr sz="10000" b="1"/>
            </a:lvl1pPr>
          </a:lstStyle>
          <a:p>
            <a:pPr lvl="0"/>
            <a:r>
              <a:rPr lang="en-US"/>
              <a:t>”</a:t>
            </a:r>
          </a:p>
        </p:txBody>
      </p:sp>
      <p:sp>
        <p:nvSpPr>
          <p:cNvPr id="32" name="Image 1" descr="preencoded.png">
            <a:extLst>
              <a:ext uri="{FF2B5EF4-FFF2-40B4-BE49-F238E27FC236}">
                <a16:creationId xmlns:a16="http://schemas.microsoft.com/office/drawing/2014/main" id="{2A3EC91E-4089-D366-06D3-3E66F93DFAF3}"/>
              </a:ext>
            </a:extLst>
          </p:cNvPr>
          <p:cNvSpPr/>
          <p:nvPr/>
        </p:nvSpPr>
        <p:spPr>
          <a:xfrm>
            <a:off x="-7117" y="0"/>
            <a:ext cx="2550985" cy="6858000"/>
          </a:xfrm>
          <a:custGeom>
            <a:avLst/>
            <a:gdLst>
              <a:gd name="connsiteX0" fmla="*/ 2550985 w 2550985"/>
              <a:gd name="connsiteY0" fmla="*/ 0 h 6858000"/>
              <a:gd name="connsiteX1" fmla="*/ 0 w 2550985"/>
              <a:gd name="connsiteY1" fmla="*/ 0 h 6858000"/>
              <a:gd name="connsiteX2" fmla="*/ 0 w 2550985"/>
              <a:gd name="connsiteY2" fmla="*/ 6858000 h 6858000"/>
              <a:gd name="connsiteX3" fmla="*/ 2550985 w 2550985"/>
              <a:gd name="connsiteY3" fmla="*/ 6858000 h 6858000"/>
              <a:gd name="connsiteX4" fmla="*/ 2550985 w 2550985"/>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0985" h="6858000">
                <a:moveTo>
                  <a:pt x="2550985" y="0"/>
                </a:moveTo>
                <a:lnTo>
                  <a:pt x="0" y="0"/>
                </a:lnTo>
                <a:lnTo>
                  <a:pt x="0" y="6858000"/>
                </a:lnTo>
                <a:lnTo>
                  <a:pt x="2550985" y="6858000"/>
                </a:lnTo>
                <a:lnTo>
                  <a:pt x="2550985" y="0"/>
                </a:lnTo>
                <a:close/>
              </a:path>
            </a:pathLst>
          </a:custGeom>
          <a:solidFill>
            <a:schemeClr val="accent4"/>
          </a:solidFill>
          <a:ln w="7045" cap="flat">
            <a:noFill/>
            <a:prstDash val="solid"/>
            <a:miter/>
          </a:ln>
        </p:spPr>
        <p:txBody>
          <a:bodyPr rtlCol="0" anchor="ctr">
            <a:noAutofit/>
          </a:bodyPr>
          <a:lstStyle/>
          <a:p>
            <a:endParaRPr lang="en-US"/>
          </a:p>
        </p:txBody>
      </p:sp>
      <p:sp>
        <p:nvSpPr>
          <p:cNvPr id="53" name="Freeform: Shape 52">
            <a:extLst>
              <a:ext uri="{FF2B5EF4-FFF2-40B4-BE49-F238E27FC236}">
                <a16:creationId xmlns:a16="http://schemas.microsoft.com/office/drawing/2014/main" id="{70F595E1-C910-3710-90E9-AF5FFCE05861}"/>
              </a:ext>
            </a:extLst>
          </p:cNvPr>
          <p:cNvSpPr/>
          <p:nvPr userDrawn="1"/>
        </p:nvSpPr>
        <p:spPr>
          <a:xfrm>
            <a:off x="-9415" y="0"/>
            <a:ext cx="2548591" cy="2555628"/>
          </a:xfrm>
          <a:custGeom>
            <a:avLst/>
            <a:gdLst>
              <a:gd name="connsiteX0" fmla="*/ 138643 w 2548591"/>
              <a:gd name="connsiteY0" fmla="*/ 1 h 2555628"/>
              <a:gd name="connsiteX1" fmla="*/ 163874 w 2548591"/>
              <a:gd name="connsiteY1" fmla="*/ 1 h 2555628"/>
              <a:gd name="connsiteX2" fmla="*/ 2548463 w 2548591"/>
              <a:gd name="connsiteY2" fmla="*/ 2391168 h 2555628"/>
              <a:gd name="connsiteX3" fmla="*/ 2548463 w 2548591"/>
              <a:gd name="connsiteY3" fmla="*/ 2416472 h 2555628"/>
              <a:gd name="connsiteX4" fmla="*/ 2548590 w 2548591"/>
              <a:gd name="connsiteY4" fmla="*/ 2416600 h 2555628"/>
              <a:gd name="connsiteX5" fmla="*/ 138643 w 2548591"/>
              <a:gd name="connsiteY5" fmla="*/ 1 h 2555628"/>
              <a:gd name="connsiteX6" fmla="*/ 0 w 2548591"/>
              <a:gd name="connsiteY6" fmla="*/ 1 h 2555628"/>
              <a:gd name="connsiteX7" fmla="*/ 25231 w 2548591"/>
              <a:gd name="connsiteY7" fmla="*/ 1 h 2555628"/>
              <a:gd name="connsiteX8" fmla="*/ 2548591 w 2548591"/>
              <a:gd name="connsiteY8" fmla="*/ 2530324 h 2555628"/>
              <a:gd name="connsiteX9" fmla="*/ 2548591 w 2548591"/>
              <a:gd name="connsiteY9" fmla="*/ 2555628 h 2555628"/>
              <a:gd name="connsiteX10" fmla="*/ 0 w 2548591"/>
              <a:gd name="connsiteY10" fmla="*/ 1 h 2555628"/>
              <a:gd name="connsiteX11" fmla="*/ 277411 w 2548591"/>
              <a:gd name="connsiteY11" fmla="*/ 1 h 2555628"/>
              <a:gd name="connsiteX12" fmla="*/ 302642 w 2548591"/>
              <a:gd name="connsiteY12" fmla="*/ 1 h 2555628"/>
              <a:gd name="connsiteX13" fmla="*/ 2548582 w 2548591"/>
              <a:gd name="connsiteY13" fmla="*/ 2252147 h 2555628"/>
              <a:gd name="connsiteX14" fmla="*/ 2548582 w 2548591"/>
              <a:gd name="connsiteY14" fmla="*/ 2277444 h 2555628"/>
              <a:gd name="connsiteX15" fmla="*/ 277411 w 2548591"/>
              <a:gd name="connsiteY15" fmla="*/ 1 h 2555628"/>
              <a:gd name="connsiteX16" fmla="*/ 416054 w 2548591"/>
              <a:gd name="connsiteY16" fmla="*/ 1 h 2555628"/>
              <a:gd name="connsiteX17" fmla="*/ 441285 w 2548591"/>
              <a:gd name="connsiteY17" fmla="*/ 1 h 2555628"/>
              <a:gd name="connsiteX18" fmla="*/ 2548589 w 2548591"/>
              <a:gd name="connsiteY18" fmla="*/ 2113119 h 2555628"/>
              <a:gd name="connsiteX19" fmla="*/ 2548589 w 2548591"/>
              <a:gd name="connsiteY19" fmla="*/ 2138423 h 2555628"/>
              <a:gd name="connsiteX20" fmla="*/ 416054 w 2548591"/>
              <a:gd name="connsiteY20" fmla="*/ 1 h 2555628"/>
              <a:gd name="connsiteX21" fmla="*/ 554698 w 2548591"/>
              <a:gd name="connsiteY21" fmla="*/ 1 h 2555628"/>
              <a:gd name="connsiteX22" fmla="*/ 579930 w 2548591"/>
              <a:gd name="connsiteY22" fmla="*/ 1 h 2555628"/>
              <a:gd name="connsiteX23" fmla="*/ 2548462 w 2548591"/>
              <a:gd name="connsiteY23" fmla="*/ 1973963 h 2555628"/>
              <a:gd name="connsiteX24" fmla="*/ 2548462 w 2548591"/>
              <a:gd name="connsiteY24" fmla="*/ 1999267 h 2555628"/>
              <a:gd name="connsiteX25" fmla="*/ 2548589 w 2548591"/>
              <a:gd name="connsiteY25" fmla="*/ 1999394 h 2555628"/>
              <a:gd name="connsiteX26" fmla="*/ 554698 w 2548591"/>
              <a:gd name="connsiteY26" fmla="*/ 1 h 2555628"/>
              <a:gd name="connsiteX27" fmla="*/ 693468 w 2548591"/>
              <a:gd name="connsiteY27" fmla="*/ 0 h 2555628"/>
              <a:gd name="connsiteX28" fmla="*/ 718701 w 2548591"/>
              <a:gd name="connsiteY28" fmla="*/ 0 h 2555628"/>
              <a:gd name="connsiteX29" fmla="*/ 2548583 w 2548591"/>
              <a:gd name="connsiteY29" fmla="*/ 1834942 h 2555628"/>
              <a:gd name="connsiteX30" fmla="*/ 2548583 w 2548591"/>
              <a:gd name="connsiteY30" fmla="*/ 1860239 h 2555628"/>
              <a:gd name="connsiteX31" fmla="*/ 693468 w 2548591"/>
              <a:gd name="connsiteY31" fmla="*/ 0 h 2555628"/>
              <a:gd name="connsiteX32" fmla="*/ 832112 w 2548591"/>
              <a:gd name="connsiteY32" fmla="*/ 0 h 2555628"/>
              <a:gd name="connsiteX33" fmla="*/ 857340 w 2548591"/>
              <a:gd name="connsiteY33" fmla="*/ 0 h 2555628"/>
              <a:gd name="connsiteX34" fmla="*/ 2548582 w 2548591"/>
              <a:gd name="connsiteY34" fmla="*/ 1695913 h 2555628"/>
              <a:gd name="connsiteX35" fmla="*/ 2548582 w 2548591"/>
              <a:gd name="connsiteY35" fmla="*/ 1721210 h 2555628"/>
              <a:gd name="connsiteX36" fmla="*/ 832112 w 2548591"/>
              <a:gd name="connsiteY36" fmla="*/ 0 h 2555628"/>
              <a:gd name="connsiteX37" fmla="*/ 970758 w 2548591"/>
              <a:gd name="connsiteY37" fmla="*/ 0 h 2555628"/>
              <a:gd name="connsiteX38" fmla="*/ 995986 w 2548591"/>
              <a:gd name="connsiteY38" fmla="*/ 0 h 2555628"/>
              <a:gd name="connsiteX39" fmla="*/ 2548463 w 2548591"/>
              <a:gd name="connsiteY39" fmla="*/ 1556758 h 2555628"/>
              <a:gd name="connsiteX40" fmla="*/ 2548463 w 2548591"/>
              <a:gd name="connsiteY40" fmla="*/ 1582062 h 2555628"/>
              <a:gd name="connsiteX41" fmla="*/ 2548590 w 2548591"/>
              <a:gd name="connsiteY41" fmla="*/ 1582189 h 2555628"/>
              <a:gd name="connsiteX42" fmla="*/ 970758 w 2548591"/>
              <a:gd name="connsiteY42" fmla="*/ 0 h 2555628"/>
              <a:gd name="connsiteX43" fmla="*/ 1109529 w 2548591"/>
              <a:gd name="connsiteY43" fmla="*/ 0 h 2555628"/>
              <a:gd name="connsiteX44" fmla="*/ 1134764 w 2548591"/>
              <a:gd name="connsiteY44" fmla="*/ 0 h 2555628"/>
              <a:gd name="connsiteX45" fmla="*/ 2548589 w 2548591"/>
              <a:gd name="connsiteY45" fmla="*/ 1417736 h 2555628"/>
              <a:gd name="connsiteX46" fmla="*/ 2548589 w 2548591"/>
              <a:gd name="connsiteY46" fmla="*/ 1443033 h 2555628"/>
              <a:gd name="connsiteX47" fmla="*/ 1109529 w 2548591"/>
              <a:gd name="connsiteY47" fmla="*/ 0 h 2555628"/>
              <a:gd name="connsiteX48" fmla="*/ 1248168 w 2548591"/>
              <a:gd name="connsiteY48" fmla="*/ 0 h 2555628"/>
              <a:gd name="connsiteX49" fmla="*/ 1273396 w 2548591"/>
              <a:gd name="connsiteY49" fmla="*/ 0 h 2555628"/>
              <a:gd name="connsiteX50" fmla="*/ 2548583 w 2548591"/>
              <a:gd name="connsiteY50" fmla="*/ 1278708 h 2555628"/>
              <a:gd name="connsiteX51" fmla="*/ 2548583 w 2548591"/>
              <a:gd name="connsiteY51" fmla="*/ 1304005 h 2555628"/>
              <a:gd name="connsiteX52" fmla="*/ 1248168 w 2548591"/>
              <a:gd name="connsiteY52" fmla="*/ 0 h 2555628"/>
              <a:gd name="connsiteX53" fmla="*/ 1386813 w 2548591"/>
              <a:gd name="connsiteY53" fmla="*/ 0 h 2555628"/>
              <a:gd name="connsiteX54" fmla="*/ 1412041 w 2548591"/>
              <a:gd name="connsiteY54" fmla="*/ 0 h 2555628"/>
              <a:gd name="connsiteX55" fmla="*/ 2548589 w 2548591"/>
              <a:gd name="connsiteY55" fmla="*/ 1139552 h 2555628"/>
              <a:gd name="connsiteX56" fmla="*/ 2548589 w 2548591"/>
              <a:gd name="connsiteY56" fmla="*/ 1164857 h 2555628"/>
              <a:gd name="connsiteX57" fmla="*/ 2548589 w 2548591"/>
              <a:gd name="connsiteY57" fmla="*/ 1164984 h 2555628"/>
              <a:gd name="connsiteX58" fmla="*/ 1386813 w 2548591"/>
              <a:gd name="connsiteY58" fmla="*/ 0 h 2555628"/>
              <a:gd name="connsiteX59" fmla="*/ 1525579 w 2548591"/>
              <a:gd name="connsiteY59" fmla="*/ 0 h 2555628"/>
              <a:gd name="connsiteX60" fmla="*/ 1550814 w 2548591"/>
              <a:gd name="connsiteY60" fmla="*/ 0 h 2555628"/>
              <a:gd name="connsiteX61" fmla="*/ 2548583 w 2548591"/>
              <a:gd name="connsiteY61" fmla="*/ 1000531 h 2555628"/>
              <a:gd name="connsiteX62" fmla="*/ 2548583 w 2548591"/>
              <a:gd name="connsiteY62" fmla="*/ 1025828 h 2555628"/>
              <a:gd name="connsiteX63" fmla="*/ 1525579 w 2548591"/>
              <a:gd name="connsiteY63" fmla="*/ 0 h 2555628"/>
              <a:gd name="connsiteX64" fmla="*/ 1664231 w 2548591"/>
              <a:gd name="connsiteY64" fmla="*/ 0 h 2555628"/>
              <a:gd name="connsiteX65" fmla="*/ 1689459 w 2548591"/>
              <a:gd name="connsiteY65" fmla="*/ 0 h 2555628"/>
              <a:gd name="connsiteX66" fmla="*/ 2548589 w 2548591"/>
              <a:gd name="connsiteY66" fmla="*/ 861503 h 2555628"/>
              <a:gd name="connsiteX67" fmla="*/ 2548589 w 2548591"/>
              <a:gd name="connsiteY67" fmla="*/ 886800 h 2555628"/>
              <a:gd name="connsiteX68" fmla="*/ 1664231 w 2548591"/>
              <a:gd name="connsiteY68" fmla="*/ 0 h 2555628"/>
              <a:gd name="connsiteX69" fmla="*/ 1802870 w 2548591"/>
              <a:gd name="connsiteY69" fmla="*/ 0 h 2555628"/>
              <a:gd name="connsiteX70" fmla="*/ 1828097 w 2548591"/>
              <a:gd name="connsiteY70" fmla="*/ 0 h 2555628"/>
              <a:gd name="connsiteX71" fmla="*/ 2548583 w 2548591"/>
              <a:gd name="connsiteY71" fmla="*/ 722347 h 2555628"/>
              <a:gd name="connsiteX72" fmla="*/ 2548583 w 2548591"/>
              <a:gd name="connsiteY72" fmla="*/ 747651 h 2555628"/>
              <a:gd name="connsiteX73" fmla="*/ 2548583 w 2548591"/>
              <a:gd name="connsiteY73" fmla="*/ 747778 h 2555628"/>
              <a:gd name="connsiteX74" fmla="*/ 1802870 w 2548591"/>
              <a:gd name="connsiteY74" fmla="*/ 0 h 2555628"/>
              <a:gd name="connsiteX75" fmla="*/ 1941642 w 2548591"/>
              <a:gd name="connsiteY75" fmla="*/ 0 h 2555628"/>
              <a:gd name="connsiteX76" fmla="*/ 1966877 w 2548591"/>
              <a:gd name="connsiteY76" fmla="*/ 0 h 2555628"/>
              <a:gd name="connsiteX77" fmla="*/ 2548589 w 2548591"/>
              <a:gd name="connsiteY77" fmla="*/ 583321 h 2555628"/>
              <a:gd name="connsiteX78" fmla="*/ 2548589 w 2548591"/>
              <a:gd name="connsiteY78" fmla="*/ 608622 h 2555628"/>
              <a:gd name="connsiteX79" fmla="*/ 1941642 w 2548591"/>
              <a:gd name="connsiteY79" fmla="*/ 0 h 2555628"/>
              <a:gd name="connsiteX80" fmla="*/ 2080281 w 2548591"/>
              <a:gd name="connsiteY80" fmla="*/ 0 h 2555628"/>
              <a:gd name="connsiteX81" fmla="*/ 2105508 w 2548591"/>
              <a:gd name="connsiteY81" fmla="*/ 0 h 2555628"/>
              <a:gd name="connsiteX82" fmla="*/ 2548582 w 2548591"/>
              <a:gd name="connsiteY82" fmla="*/ 444296 h 2555628"/>
              <a:gd name="connsiteX83" fmla="*/ 2548582 w 2548591"/>
              <a:gd name="connsiteY83" fmla="*/ 469597 h 2555628"/>
              <a:gd name="connsiteX84" fmla="*/ 2080281 w 2548591"/>
              <a:gd name="connsiteY84" fmla="*/ 0 h 2555628"/>
              <a:gd name="connsiteX85" fmla="*/ 2218926 w 2548591"/>
              <a:gd name="connsiteY85" fmla="*/ 0 h 2555628"/>
              <a:gd name="connsiteX86" fmla="*/ 2244153 w 2548591"/>
              <a:gd name="connsiteY86" fmla="*/ 0 h 2555628"/>
              <a:gd name="connsiteX87" fmla="*/ 2548582 w 2548591"/>
              <a:gd name="connsiteY87" fmla="*/ 305270 h 2555628"/>
              <a:gd name="connsiteX88" fmla="*/ 2548582 w 2548591"/>
              <a:gd name="connsiteY88" fmla="*/ 330570 h 2555628"/>
              <a:gd name="connsiteX89" fmla="*/ 2218926 w 2548591"/>
              <a:gd name="connsiteY89" fmla="*/ 0 h 2555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548591" h="2555628">
                <a:moveTo>
                  <a:pt x="138643" y="1"/>
                </a:moveTo>
                <a:lnTo>
                  <a:pt x="163874" y="1"/>
                </a:lnTo>
                <a:cubicBezTo>
                  <a:pt x="163874" y="1318576"/>
                  <a:pt x="1233644" y="2391168"/>
                  <a:pt x="2548463" y="2391168"/>
                </a:cubicBezTo>
                <a:lnTo>
                  <a:pt x="2548463" y="2416472"/>
                </a:lnTo>
                <a:lnTo>
                  <a:pt x="2548590" y="2416600"/>
                </a:lnTo>
                <a:cubicBezTo>
                  <a:pt x="1219755" y="2416600"/>
                  <a:pt x="138643" y="1332503"/>
                  <a:pt x="138643" y="1"/>
                </a:cubicBezTo>
                <a:close/>
                <a:moveTo>
                  <a:pt x="0" y="1"/>
                </a:moveTo>
                <a:lnTo>
                  <a:pt x="25231" y="1"/>
                </a:lnTo>
                <a:cubicBezTo>
                  <a:pt x="25231" y="1395244"/>
                  <a:pt x="1157188" y="2530324"/>
                  <a:pt x="2548591" y="2530324"/>
                </a:cubicBezTo>
                <a:lnTo>
                  <a:pt x="2548591" y="2555628"/>
                </a:lnTo>
                <a:cubicBezTo>
                  <a:pt x="1143299" y="2555628"/>
                  <a:pt x="0" y="1409172"/>
                  <a:pt x="0" y="1"/>
                </a:cubicBezTo>
                <a:close/>
                <a:moveTo>
                  <a:pt x="277411" y="1"/>
                </a:moveTo>
                <a:lnTo>
                  <a:pt x="302642" y="1"/>
                </a:lnTo>
                <a:cubicBezTo>
                  <a:pt x="302642" y="1241907"/>
                  <a:pt x="1310229" y="2252147"/>
                  <a:pt x="2548582" y="2252147"/>
                </a:cubicBezTo>
                <a:lnTo>
                  <a:pt x="2548582" y="2277444"/>
                </a:lnTo>
                <a:cubicBezTo>
                  <a:pt x="1296205" y="2277444"/>
                  <a:pt x="277411" y="1255835"/>
                  <a:pt x="277411" y="1"/>
                </a:cubicBezTo>
                <a:close/>
                <a:moveTo>
                  <a:pt x="416054" y="1"/>
                </a:moveTo>
                <a:lnTo>
                  <a:pt x="441285" y="1"/>
                </a:lnTo>
                <a:cubicBezTo>
                  <a:pt x="441285" y="1165111"/>
                  <a:pt x="1386559" y="2113119"/>
                  <a:pt x="2548589" y="2113119"/>
                </a:cubicBezTo>
                <a:lnTo>
                  <a:pt x="2548589" y="2138423"/>
                </a:lnTo>
                <a:cubicBezTo>
                  <a:pt x="1372670" y="2138423"/>
                  <a:pt x="416054" y="1179166"/>
                  <a:pt x="416054" y="1"/>
                </a:cubicBezTo>
                <a:close/>
                <a:moveTo>
                  <a:pt x="554698" y="1"/>
                </a:moveTo>
                <a:lnTo>
                  <a:pt x="579930" y="1"/>
                </a:lnTo>
                <a:cubicBezTo>
                  <a:pt x="579930" y="1088442"/>
                  <a:pt x="1463017" y="1973963"/>
                  <a:pt x="2548462" y="1973963"/>
                </a:cubicBezTo>
                <a:lnTo>
                  <a:pt x="2548462" y="1999267"/>
                </a:lnTo>
                <a:lnTo>
                  <a:pt x="2548589" y="1999394"/>
                </a:lnTo>
                <a:cubicBezTo>
                  <a:pt x="1449127" y="1999394"/>
                  <a:pt x="554698" y="1102497"/>
                  <a:pt x="554698" y="1"/>
                </a:cubicBezTo>
                <a:close/>
                <a:moveTo>
                  <a:pt x="693468" y="0"/>
                </a:moveTo>
                <a:lnTo>
                  <a:pt x="718701" y="0"/>
                </a:lnTo>
                <a:cubicBezTo>
                  <a:pt x="718701" y="1011773"/>
                  <a:pt x="1539602" y="1834942"/>
                  <a:pt x="2548583" y="1834942"/>
                </a:cubicBezTo>
                <a:lnTo>
                  <a:pt x="2548583" y="1860239"/>
                </a:lnTo>
                <a:cubicBezTo>
                  <a:pt x="1525706" y="1860239"/>
                  <a:pt x="693468" y="1025701"/>
                  <a:pt x="693468" y="0"/>
                </a:cubicBezTo>
                <a:close/>
                <a:moveTo>
                  <a:pt x="832112" y="0"/>
                </a:moveTo>
                <a:lnTo>
                  <a:pt x="857340" y="0"/>
                </a:lnTo>
                <a:cubicBezTo>
                  <a:pt x="857340" y="935105"/>
                  <a:pt x="1616059" y="1695913"/>
                  <a:pt x="2548582" y="1695913"/>
                </a:cubicBezTo>
                <a:lnTo>
                  <a:pt x="2548582" y="1721210"/>
                </a:lnTo>
                <a:cubicBezTo>
                  <a:pt x="1602170" y="1721210"/>
                  <a:pt x="832112" y="949032"/>
                  <a:pt x="832112" y="0"/>
                </a:cubicBezTo>
                <a:close/>
                <a:moveTo>
                  <a:pt x="970758" y="0"/>
                </a:moveTo>
                <a:lnTo>
                  <a:pt x="995986" y="0"/>
                </a:lnTo>
                <a:cubicBezTo>
                  <a:pt x="995986" y="858436"/>
                  <a:pt x="1692391" y="1556758"/>
                  <a:pt x="2548463" y="1556758"/>
                </a:cubicBezTo>
                <a:lnTo>
                  <a:pt x="2548463" y="1582062"/>
                </a:lnTo>
                <a:lnTo>
                  <a:pt x="2548590" y="1582189"/>
                </a:lnTo>
                <a:cubicBezTo>
                  <a:pt x="1678628" y="1582189"/>
                  <a:pt x="970758" y="872491"/>
                  <a:pt x="970758" y="0"/>
                </a:cubicBezTo>
                <a:close/>
                <a:moveTo>
                  <a:pt x="1109529" y="0"/>
                </a:moveTo>
                <a:lnTo>
                  <a:pt x="1134764" y="0"/>
                </a:lnTo>
                <a:cubicBezTo>
                  <a:pt x="1134764" y="781767"/>
                  <a:pt x="1768975" y="1417736"/>
                  <a:pt x="2548589" y="1417736"/>
                </a:cubicBezTo>
                <a:lnTo>
                  <a:pt x="2548589" y="1443033"/>
                </a:lnTo>
                <a:cubicBezTo>
                  <a:pt x="1755086" y="1443033"/>
                  <a:pt x="1109529" y="795695"/>
                  <a:pt x="1109529" y="0"/>
                </a:cubicBezTo>
                <a:close/>
                <a:moveTo>
                  <a:pt x="1248168" y="0"/>
                </a:moveTo>
                <a:lnTo>
                  <a:pt x="1273396" y="0"/>
                </a:lnTo>
                <a:cubicBezTo>
                  <a:pt x="1273396" y="705097"/>
                  <a:pt x="1845433" y="1278708"/>
                  <a:pt x="2548583" y="1278708"/>
                </a:cubicBezTo>
                <a:lnTo>
                  <a:pt x="2548583" y="1304005"/>
                </a:lnTo>
                <a:cubicBezTo>
                  <a:pt x="1831537" y="1304005"/>
                  <a:pt x="1248168" y="719026"/>
                  <a:pt x="1248168" y="0"/>
                </a:cubicBezTo>
                <a:close/>
                <a:moveTo>
                  <a:pt x="1386813" y="0"/>
                </a:moveTo>
                <a:lnTo>
                  <a:pt x="1412041" y="0"/>
                </a:lnTo>
                <a:cubicBezTo>
                  <a:pt x="1412041" y="628428"/>
                  <a:pt x="1921890" y="1139552"/>
                  <a:pt x="2548589" y="1139552"/>
                </a:cubicBezTo>
                <a:lnTo>
                  <a:pt x="2548589" y="1164857"/>
                </a:lnTo>
                <a:lnTo>
                  <a:pt x="2548589" y="1164984"/>
                </a:lnTo>
                <a:cubicBezTo>
                  <a:pt x="1908001" y="1164984"/>
                  <a:pt x="1386813" y="642356"/>
                  <a:pt x="1386813" y="0"/>
                </a:cubicBezTo>
                <a:close/>
                <a:moveTo>
                  <a:pt x="1525579" y="0"/>
                </a:moveTo>
                <a:lnTo>
                  <a:pt x="1550814" y="0"/>
                </a:lnTo>
                <a:cubicBezTo>
                  <a:pt x="1550814" y="551759"/>
                  <a:pt x="1998468" y="1000531"/>
                  <a:pt x="2548583" y="1000531"/>
                </a:cubicBezTo>
                <a:lnTo>
                  <a:pt x="2548583" y="1025828"/>
                </a:lnTo>
                <a:cubicBezTo>
                  <a:pt x="1984452" y="1025828"/>
                  <a:pt x="1525579" y="565560"/>
                  <a:pt x="1525579" y="0"/>
                </a:cubicBezTo>
                <a:close/>
                <a:moveTo>
                  <a:pt x="1664231" y="0"/>
                </a:moveTo>
                <a:lnTo>
                  <a:pt x="1689459" y="0"/>
                </a:lnTo>
                <a:cubicBezTo>
                  <a:pt x="1689459" y="474963"/>
                  <a:pt x="2074805" y="861503"/>
                  <a:pt x="2548589" y="861503"/>
                </a:cubicBezTo>
                <a:lnTo>
                  <a:pt x="2548589" y="886800"/>
                </a:lnTo>
                <a:cubicBezTo>
                  <a:pt x="2060916" y="886800"/>
                  <a:pt x="1664231" y="489019"/>
                  <a:pt x="1664231" y="0"/>
                </a:cubicBezTo>
                <a:close/>
                <a:moveTo>
                  <a:pt x="1802870" y="0"/>
                </a:moveTo>
                <a:lnTo>
                  <a:pt x="1828097" y="0"/>
                </a:lnTo>
                <a:cubicBezTo>
                  <a:pt x="1828097" y="398295"/>
                  <a:pt x="2151263" y="722347"/>
                  <a:pt x="2548583" y="722347"/>
                </a:cubicBezTo>
                <a:lnTo>
                  <a:pt x="2548583" y="747651"/>
                </a:lnTo>
                <a:lnTo>
                  <a:pt x="2548583" y="747778"/>
                </a:lnTo>
                <a:cubicBezTo>
                  <a:pt x="2137367" y="747778"/>
                  <a:pt x="1802870" y="412350"/>
                  <a:pt x="1802870" y="0"/>
                </a:cubicBezTo>
                <a:close/>
                <a:moveTo>
                  <a:pt x="1941642" y="0"/>
                </a:moveTo>
                <a:lnTo>
                  <a:pt x="1966877" y="0"/>
                </a:lnTo>
                <a:cubicBezTo>
                  <a:pt x="1966877" y="321626"/>
                  <a:pt x="2227847" y="583321"/>
                  <a:pt x="2548589" y="583321"/>
                </a:cubicBezTo>
                <a:lnTo>
                  <a:pt x="2548589" y="608622"/>
                </a:lnTo>
                <a:cubicBezTo>
                  <a:pt x="2213831" y="608622"/>
                  <a:pt x="1941642" y="335553"/>
                  <a:pt x="1941642" y="0"/>
                </a:cubicBezTo>
                <a:close/>
                <a:moveTo>
                  <a:pt x="2080281" y="0"/>
                </a:moveTo>
                <a:lnTo>
                  <a:pt x="2105508" y="0"/>
                </a:lnTo>
                <a:cubicBezTo>
                  <a:pt x="2105508" y="244957"/>
                  <a:pt x="2304298" y="444296"/>
                  <a:pt x="2548582" y="444296"/>
                </a:cubicBezTo>
                <a:lnTo>
                  <a:pt x="2548582" y="469597"/>
                </a:lnTo>
                <a:cubicBezTo>
                  <a:pt x="2290409" y="469597"/>
                  <a:pt x="2080281" y="258885"/>
                  <a:pt x="2080281" y="0"/>
                </a:cubicBezTo>
                <a:close/>
                <a:moveTo>
                  <a:pt x="2218926" y="0"/>
                </a:moveTo>
                <a:lnTo>
                  <a:pt x="2244153" y="0"/>
                </a:lnTo>
                <a:cubicBezTo>
                  <a:pt x="2244153" y="168288"/>
                  <a:pt x="2380629" y="305270"/>
                  <a:pt x="2548582" y="305270"/>
                </a:cubicBezTo>
                <a:lnTo>
                  <a:pt x="2548582" y="330570"/>
                </a:lnTo>
                <a:cubicBezTo>
                  <a:pt x="2366866" y="330570"/>
                  <a:pt x="2218926" y="182344"/>
                  <a:pt x="2218926" y="0"/>
                </a:cubicBezTo>
                <a:close/>
              </a:path>
            </a:pathLst>
          </a:custGeom>
          <a:solidFill>
            <a:schemeClr val="bg1"/>
          </a:solidFill>
          <a:ln w="7032" cap="flat">
            <a:noFill/>
            <a:prstDash val="solid"/>
            <a:miter/>
          </a:ln>
        </p:spPr>
        <p:txBody>
          <a:bodyPr rtlCol="0" anchor="ctr">
            <a:noAutofit/>
          </a:bodyPr>
          <a:lstStyle/>
          <a:p>
            <a:endParaRPr lang="en-US"/>
          </a:p>
        </p:txBody>
      </p:sp>
      <p:sp>
        <p:nvSpPr>
          <p:cNvPr id="33" name="Image 4" descr="preencoded.png">
            <a:extLst>
              <a:ext uri="{FF2B5EF4-FFF2-40B4-BE49-F238E27FC236}">
                <a16:creationId xmlns:a16="http://schemas.microsoft.com/office/drawing/2014/main" id="{EC46DC71-C12A-96C8-3FE2-AA95AB58B349}"/>
              </a:ext>
            </a:extLst>
          </p:cNvPr>
          <p:cNvSpPr/>
          <p:nvPr/>
        </p:nvSpPr>
        <p:spPr>
          <a:xfrm>
            <a:off x="2543868" y="0"/>
            <a:ext cx="2560340" cy="2560340"/>
          </a:xfrm>
          <a:custGeom>
            <a:avLst/>
            <a:gdLst>
              <a:gd name="connsiteX0" fmla="*/ 0 w 2560340"/>
              <a:gd name="connsiteY0" fmla="*/ 2560340 h 2560340"/>
              <a:gd name="connsiteX1" fmla="*/ 2560340 w 2560340"/>
              <a:gd name="connsiteY1" fmla="*/ 0 h 2560340"/>
              <a:gd name="connsiteX2" fmla="*/ 0 w 2560340"/>
              <a:gd name="connsiteY2" fmla="*/ 0 h 2560340"/>
              <a:gd name="connsiteX3" fmla="*/ 0 w 2560340"/>
              <a:gd name="connsiteY3" fmla="*/ 2560340 h 2560340"/>
            </a:gdLst>
            <a:ahLst/>
            <a:cxnLst>
              <a:cxn ang="0">
                <a:pos x="connsiteX0" y="connsiteY0"/>
              </a:cxn>
              <a:cxn ang="0">
                <a:pos x="connsiteX1" y="connsiteY1"/>
              </a:cxn>
              <a:cxn ang="0">
                <a:pos x="connsiteX2" y="connsiteY2"/>
              </a:cxn>
              <a:cxn ang="0">
                <a:pos x="connsiteX3" y="connsiteY3"/>
              </a:cxn>
            </a:cxnLst>
            <a:rect l="l" t="t" r="r" b="b"/>
            <a:pathLst>
              <a:path w="2560340" h="2560340">
                <a:moveTo>
                  <a:pt x="0" y="2560340"/>
                </a:moveTo>
                <a:cubicBezTo>
                  <a:pt x="1414079" y="2560340"/>
                  <a:pt x="2560340" y="1414079"/>
                  <a:pt x="2560340" y="0"/>
                </a:cubicBezTo>
                <a:lnTo>
                  <a:pt x="0" y="0"/>
                </a:lnTo>
                <a:lnTo>
                  <a:pt x="0" y="2560340"/>
                </a:lnTo>
                <a:close/>
              </a:path>
            </a:pathLst>
          </a:custGeom>
          <a:solidFill>
            <a:schemeClr val="accent3"/>
          </a:solidFill>
          <a:ln w="7052" cap="flat">
            <a:noFill/>
            <a:prstDash val="solid"/>
            <a:miter/>
          </a:ln>
        </p:spPr>
        <p:txBody>
          <a:bodyPr rtlCol="0" anchor="ctr">
            <a:noAutofit/>
          </a:bodyPr>
          <a:lstStyle/>
          <a:p>
            <a:endParaRPr lang="en-US"/>
          </a:p>
        </p:txBody>
      </p:sp>
      <p:sp>
        <p:nvSpPr>
          <p:cNvPr id="29" name="Freeform 70">
            <a:extLst>
              <a:ext uri="{FF2B5EF4-FFF2-40B4-BE49-F238E27FC236}">
                <a16:creationId xmlns:a16="http://schemas.microsoft.com/office/drawing/2014/main" id="{AA39EF58-54F1-4AC9-1D83-2E7DEEAAEA6A}"/>
              </a:ext>
            </a:extLst>
          </p:cNvPr>
          <p:cNvSpPr>
            <a:spLocks/>
          </p:cNvSpPr>
          <p:nvPr userDrawn="1"/>
        </p:nvSpPr>
        <p:spPr bwMode="auto">
          <a:xfrm flipH="1">
            <a:off x="2535251" y="4308466"/>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31" name="Freeform 70">
            <a:extLst>
              <a:ext uri="{FF2B5EF4-FFF2-40B4-BE49-F238E27FC236}">
                <a16:creationId xmlns:a16="http://schemas.microsoft.com/office/drawing/2014/main" id="{0C320934-59CC-4123-C7C1-FEEE89F3045F}"/>
              </a:ext>
            </a:extLst>
          </p:cNvPr>
          <p:cNvSpPr>
            <a:spLocks/>
          </p:cNvSpPr>
          <p:nvPr userDrawn="1"/>
        </p:nvSpPr>
        <p:spPr bwMode="auto">
          <a:xfrm flipH="1">
            <a:off x="-10617" y="4308466"/>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6" name="Slide Number Placeholder 5"/>
          <p:cNvSpPr>
            <a:spLocks noGrp="1"/>
          </p:cNvSpPr>
          <p:nvPr>
            <p:ph type="sldNum" sz="quarter" idx="12"/>
          </p:nvPr>
        </p:nvSpPr>
        <p:spPr/>
        <p:txBody>
          <a:bodyPr>
            <a:noAutofit/>
          </a:bodyPr>
          <a:lstStyle/>
          <a:p>
            <a:fld id="{48F63A3B-78C7-47BE-AE5E-E10140E04643}" type="slidenum">
              <a:rPr lang="en-US" dirty="0"/>
              <a:t>‹#›</a:t>
            </a:fld>
            <a:endParaRPr lang="en-US"/>
          </a:p>
        </p:txBody>
      </p:sp>
    </p:spTree>
    <p:extLst>
      <p:ext uri="{BB962C8B-B14F-4D97-AF65-F5344CB8AC3E}">
        <p14:creationId xmlns:p14="http://schemas.microsoft.com/office/powerpoint/2010/main" val="35518079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am x4">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CC43996-DAC9-130F-CB05-4A8A90381D37}"/>
              </a:ext>
            </a:extLst>
          </p:cNvPr>
          <p:cNvSpPr/>
          <p:nvPr userDrawn="1"/>
        </p:nvSpPr>
        <p:spPr>
          <a:xfrm>
            <a:off x="-24064" y="3390900"/>
            <a:ext cx="12216063" cy="34671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450"/>
          </a:p>
        </p:txBody>
      </p:sp>
      <p:sp>
        <p:nvSpPr>
          <p:cNvPr id="2" name="Title 1">
            <a:extLst>
              <a:ext uri="{FF2B5EF4-FFF2-40B4-BE49-F238E27FC236}">
                <a16:creationId xmlns:a16="http://schemas.microsoft.com/office/drawing/2014/main" id="{EA04E8AF-9DFE-7077-DB36-941F6490BAD8}"/>
              </a:ext>
            </a:extLst>
          </p:cNvPr>
          <p:cNvSpPr>
            <a:spLocks noGrp="1"/>
          </p:cNvSpPr>
          <p:nvPr>
            <p:ph type="title"/>
          </p:nvPr>
        </p:nvSpPr>
        <p:spPr/>
        <p:txBody>
          <a:bodyPr>
            <a:noAutofit/>
          </a:bodyPr>
          <a:lstStyle>
            <a:lvl1pPr>
              <a:lnSpc>
                <a:spcPct val="100000"/>
              </a:lnSpc>
              <a:defRPr/>
            </a:lvl1pPr>
          </a:lstStyle>
          <a:p>
            <a:r>
              <a:rPr lang="en-US"/>
              <a:t>Click to edit Master title style</a:t>
            </a:r>
          </a:p>
        </p:txBody>
      </p:sp>
      <p:sp>
        <p:nvSpPr>
          <p:cNvPr id="4" name="Footer Placeholder 3">
            <a:extLst>
              <a:ext uri="{FF2B5EF4-FFF2-40B4-BE49-F238E27FC236}">
                <a16:creationId xmlns:a16="http://schemas.microsoft.com/office/drawing/2014/main" id="{43B58B80-D2DB-A0A1-0362-1157E9087574}"/>
              </a:ext>
            </a:extLst>
          </p:cNvPr>
          <p:cNvSpPr>
            <a:spLocks noGrp="1"/>
          </p:cNvSpPr>
          <p:nvPr>
            <p:ph type="ftr" sz="quarter" idx="11"/>
          </p:nvPr>
        </p:nvSpPr>
        <p:spPr/>
        <p:txBody>
          <a:bodyPr>
            <a:noAutofit/>
          </a:bodyPr>
          <a:lstStyle/>
          <a:p>
            <a:r>
              <a:rPr lang="en-US"/>
              <a:t>Presentation title</a:t>
            </a:r>
          </a:p>
        </p:txBody>
      </p:sp>
      <p:sp>
        <p:nvSpPr>
          <p:cNvPr id="5" name="Slide Number Placeholder 4">
            <a:extLst>
              <a:ext uri="{FF2B5EF4-FFF2-40B4-BE49-F238E27FC236}">
                <a16:creationId xmlns:a16="http://schemas.microsoft.com/office/drawing/2014/main" id="{B62C22E6-000A-05BA-5872-EF37F029AB00}"/>
              </a:ext>
            </a:extLst>
          </p:cNvPr>
          <p:cNvSpPr>
            <a:spLocks noGrp="1"/>
          </p:cNvSpPr>
          <p:nvPr>
            <p:ph type="sldNum" sz="quarter" idx="12"/>
          </p:nvPr>
        </p:nvSpPr>
        <p:spPr/>
        <p:txBody>
          <a:bodyPr>
            <a:noAutofit/>
          </a:bodyPr>
          <a:lstStyle/>
          <a:p>
            <a:fld id="{48F63A3B-78C7-47BE-AE5E-E10140E04643}" type="slidenum">
              <a:rPr lang="en-US" smtClean="0"/>
              <a:pPr/>
              <a:t>‹#›</a:t>
            </a:fld>
            <a:endParaRPr lang="en-US"/>
          </a:p>
        </p:txBody>
      </p:sp>
      <p:sp>
        <p:nvSpPr>
          <p:cNvPr id="17" name="Picture Placeholder 16">
            <a:extLst>
              <a:ext uri="{FF2B5EF4-FFF2-40B4-BE49-F238E27FC236}">
                <a16:creationId xmlns:a16="http://schemas.microsoft.com/office/drawing/2014/main" id="{6AAAFB85-16C0-836A-1D0D-E65277CC341D}"/>
              </a:ext>
            </a:extLst>
          </p:cNvPr>
          <p:cNvSpPr>
            <a:spLocks noGrp="1"/>
          </p:cNvSpPr>
          <p:nvPr>
            <p:ph type="pic" sz="quarter" idx="13"/>
          </p:nvPr>
        </p:nvSpPr>
        <p:spPr>
          <a:xfrm>
            <a:off x="758905" y="2392023"/>
            <a:ext cx="2596896" cy="2596896"/>
          </a:xfrm>
          <a:solidFill>
            <a:schemeClr val="accent4">
              <a:lumMod val="60000"/>
              <a:lumOff val="40000"/>
            </a:schemeClr>
          </a:solidFill>
          <a:ln>
            <a:noFill/>
          </a:ln>
        </p:spPr>
        <p:txBody>
          <a:bodyPr anchor="ctr">
            <a:noAutofit/>
          </a:bodyPr>
          <a:lstStyle>
            <a:lvl1pPr marL="0" indent="0" algn="ctr">
              <a:buNone/>
              <a:defRPr sz="1400"/>
            </a:lvl1pPr>
          </a:lstStyle>
          <a:p>
            <a:endParaRPr lang="en-US"/>
          </a:p>
        </p:txBody>
      </p:sp>
      <p:sp>
        <p:nvSpPr>
          <p:cNvPr id="19" name="Text Placeholder 18">
            <a:extLst>
              <a:ext uri="{FF2B5EF4-FFF2-40B4-BE49-F238E27FC236}">
                <a16:creationId xmlns:a16="http://schemas.microsoft.com/office/drawing/2014/main" id="{FB04BFFD-8D76-D31F-232F-38A7065ACAF3}"/>
              </a:ext>
            </a:extLst>
          </p:cNvPr>
          <p:cNvSpPr>
            <a:spLocks noGrp="1"/>
          </p:cNvSpPr>
          <p:nvPr>
            <p:ph type="body" sz="quarter" idx="14" hasCustomPrompt="1"/>
          </p:nvPr>
        </p:nvSpPr>
        <p:spPr>
          <a:xfrm>
            <a:off x="758905" y="4989515"/>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1" name="Text Placeholder 20">
            <a:extLst>
              <a:ext uri="{FF2B5EF4-FFF2-40B4-BE49-F238E27FC236}">
                <a16:creationId xmlns:a16="http://schemas.microsoft.com/office/drawing/2014/main" id="{75A2E03A-AFB4-3868-FAB5-A24228FA8A04}"/>
              </a:ext>
            </a:extLst>
          </p:cNvPr>
          <p:cNvSpPr>
            <a:spLocks noGrp="1"/>
          </p:cNvSpPr>
          <p:nvPr>
            <p:ph type="body" sz="quarter" idx="15" hasCustomPrompt="1"/>
          </p:nvPr>
        </p:nvSpPr>
        <p:spPr>
          <a:xfrm>
            <a:off x="916885" y="5599755"/>
            <a:ext cx="2283472" cy="365125"/>
          </a:xfrm>
        </p:spPr>
        <p:txBody>
          <a:bodyPr anchor="ctr">
            <a:noAutofit/>
          </a:bodyPr>
          <a:lstStyle>
            <a:lvl1pPr marL="0" indent="0" algn="ctr">
              <a:buNone/>
              <a:defRPr sz="1400"/>
            </a:lvl1pPr>
          </a:lstStyle>
          <a:p>
            <a:pPr lvl="0"/>
            <a:r>
              <a:rPr lang="en-US"/>
              <a:t>Title</a:t>
            </a:r>
          </a:p>
        </p:txBody>
      </p:sp>
      <p:sp>
        <p:nvSpPr>
          <p:cNvPr id="23" name="Picture Placeholder 16">
            <a:extLst>
              <a:ext uri="{FF2B5EF4-FFF2-40B4-BE49-F238E27FC236}">
                <a16:creationId xmlns:a16="http://schemas.microsoft.com/office/drawing/2014/main" id="{FBADCD1B-D9E0-EA12-0DD5-22E5C60E5D6B}"/>
              </a:ext>
            </a:extLst>
          </p:cNvPr>
          <p:cNvSpPr>
            <a:spLocks noGrp="1"/>
          </p:cNvSpPr>
          <p:nvPr>
            <p:ph type="pic" sz="quarter" idx="17"/>
          </p:nvPr>
        </p:nvSpPr>
        <p:spPr>
          <a:xfrm>
            <a:off x="3517361" y="2392619"/>
            <a:ext cx="2596896" cy="2596896"/>
          </a:xfrm>
          <a:solidFill>
            <a:schemeClr val="accent4">
              <a:lumMod val="60000"/>
              <a:lumOff val="40000"/>
            </a:schemeClr>
          </a:solidFill>
          <a:ln>
            <a:noFill/>
          </a:ln>
        </p:spPr>
        <p:txBody>
          <a:bodyPr anchor="ctr">
            <a:noAutofit/>
          </a:bodyPr>
          <a:lstStyle>
            <a:lvl1pPr marL="0" indent="0" algn="ctr">
              <a:buNone/>
              <a:defRPr sz="1400"/>
            </a:lvl1pPr>
          </a:lstStyle>
          <a:p>
            <a:endParaRPr lang="en-US"/>
          </a:p>
        </p:txBody>
      </p:sp>
      <p:sp>
        <p:nvSpPr>
          <p:cNvPr id="22" name="Text Placeholder 18">
            <a:extLst>
              <a:ext uri="{FF2B5EF4-FFF2-40B4-BE49-F238E27FC236}">
                <a16:creationId xmlns:a16="http://schemas.microsoft.com/office/drawing/2014/main" id="{AD33972D-9092-4B3C-A699-07849068AF1D}"/>
              </a:ext>
            </a:extLst>
          </p:cNvPr>
          <p:cNvSpPr>
            <a:spLocks noGrp="1"/>
          </p:cNvSpPr>
          <p:nvPr>
            <p:ph type="body" sz="quarter" idx="16" hasCustomPrompt="1"/>
          </p:nvPr>
        </p:nvSpPr>
        <p:spPr>
          <a:xfrm>
            <a:off x="3516747" y="4990111"/>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4" name="Text Placeholder 20">
            <a:extLst>
              <a:ext uri="{FF2B5EF4-FFF2-40B4-BE49-F238E27FC236}">
                <a16:creationId xmlns:a16="http://schemas.microsoft.com/office/drawing/2014/main" id="{B54F15B1-EAC3-0113-6737-C64480876C5F}"/>
              </a:ext>
            </a:extLst>
          </p:cNvPr>
          <p:cNvSpPr>
            <a:spLocks noGrp="1"/>
          </p:cNvSpPr>
          <p:nvPr>
            <p:ph type="body" sz="quarter" idx="18" hasCustomPrompt="1"/>
          </p:nvPr>
        </p:nvSpPr>
        <p:spPr>
          <a:xfrm>
            <a:off x="3674073" y="5600351"/>
            <a:ext cx="2283472" cy="365125"/>
          </a:xfrm>
        </p:spPr>
        <p:txBody>
          <a:bodyPr anchor="ctr">
            <a:noAutofit/>
          </a:bodyPr>
          <a:lstStyle>
            <a:lvl1pPr marL="0" indent="0" algn="ctr">
              <a:buNone/>
              <a:defRPr sz="1400"/>
            </a:lvl1pPr>
          </a:lstStyle>
          <a:p>
            <a:pPr lvl="0"/>
            <a:r>
              <a:rPr lang="en-US"/>
              <a:t>Title</a:t>
            </a:r>
          </a:p>
        </p:txBody>
      </p:sp>
      <p:sp>
        <p:nvSpPr>
          <p:cNvPr id="26" name="Picture Placeholder 16">
            <a:extLst>
              <a:ext uri="{FF2B5EF4-FFF2-40B4-BE49-F238E27FC236}">
                <a16:creationId xmlns:a16="http://schemas.microsoft.com/office/drawing/2014/main" id="{FCEED0A5-9A71-D54A-91FC-264BD71DDED3}"/>
              </a:ext>
            </a:extLst>
          </p:cNvPr>
          <p:cNvSpPr>
            <a:spLocks noGrp="1"/>
          </p:cNvSpPr>
          <p:nvPr>
            <p:ph type="pic" sz="quarter" idx="20"/>
          </p:nvPr>
        </p:nvSpPr>
        <p:spPr>
          <a:xfrm>
            <a:off x="6275817" y="2393215"/>
            <a:ext cx="2596896" cy="2596896"/>
          </a:xfrm>
          <a:solidFill>
            <a:schemeClr val="accent4">
              <a:lumMod val="60000"/>
              <a:lumOff val="40000"/>
            </a:schemeClr>
          </a:solidFill>
          <a:ln>
            <a:noFill/>
          </a:ln>
        </p:spPr>
        <p:txBody>
          <a:bodyPr anchor="ctr">
            <a:noAutofit/>
          </a:bodyPr>
          <a:lstStyle>
            <a:lvl1pPr marL="0" indent="0" algn="ctr">
              <a:buNone/>
              <a:defRPr sz="1400"/>
            </a:lvl1pPr>
          </a:lstStyle>
          <a:p>
            <a:endParaRPr lang="en-US"/>
          </a:p>
        </p:txBody>
      </p:sp>
      <p:sp>
        <p:nvSpPr>
          <p:cNvPr id="25" name="Text Placeholder 18">
            <a:extLst>
              <a:ext uri="{FF2B5EF4-FFF2-40B4-BE49-F238E27FC236}">
                <a16:creationId xmlns:a16="http://schemas.microsoft.com/office/drawing/2014/main" id="{F44A0C74-A714-A8C2-69D2-74CAD68037A5}"/>
              </a:ext>
            </a:extLst>
          </p:cNvPr>
          <p:cNvSpPr>
            <a:spLocks noGrp="1"/>
          </p:cNvSpPr>
          <p:nvPr>
            <p:ph type="body" sz="quarter" idx="19" hasCustomPrompt="1"/>
          </p:nvPr>
        </p:nvSpPr>
        <p:spPr>
          <a:xfrm>
            <a:off x="6274589" y="4990707"/>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7" name="Text Placeholder 20">
            <a:extLst>
              <a:ext uri="{FF2B5EF4-FFF2-40B4-BE49-F238E27FC236}">
                <a16:creationId xmlns:a16="http://schemas.microsoft.com/office/drawing/2014/main" id="{552F4682-3F02-2A70-A285-FB2D1822A4D6}"/>
              </a:ext>
            </a:extLst>
          </p:cNvPr>
          <p:cNvSpPr>
            <a:spLocks noGrp="1"/>
          </p:cNvSpPr>
          <p:nvPr>
            <p:ph type="body" sz="quarter" idx="21" hasCustomPrompt="1"/>
          </p:nvPr>
        </p:nvSpPr>
        <p:spPr>
          <a:xfrm>
            <a:off x="6432529" y="5600947"/>
            <a:ext cx="2283472" cy="365125"/>
          </a:xfrm>
        </p:spPr>
        <p:txBody>
          <a:bodyPr anchor="ctr">
            <a:noAutofit/>
          </a:bodyPr>
          <a:lstStyle>
            <a:lvl1pPr marL="0" indent="0" algn="ctr">
              <a:buNone/>
              <a:defRPr sz="1400"/>
            </a:lvl1pPr>
          </a:lstStyle>
          <a:p>
            <a:pPr lvl="0"/>
            <a:r>
              <a:rPr lang="en-US"/>
              <a:t>Title</a:t>
            </a:r>
          </a:p>
        </p:txBody>
      </p:sp>
      <p:sp>
        <p:nvSpPr>
          <p:cNvPr id="29" name="Picture Placeholder 16">
            <a:extLst>
              <a:ext uri="{FF2B5EF4-FFF2-40B4-BE49-F238E27FC236}">
                <a16:creationId xmlns:a16="http://schemas.microsoft.com/office/drawing/2014/main" id="{4F0F5D16-7316-B120-F378-E3D492FEEB9C}"/>
              </a:ext>
            </a:extLst>
          </p:cNvPr>
          <p:cNvSpPr>
            <a:spLocks noGrp="1"/>
          </p:cNvSpPr>
          <p:nvPr>
            <p:ph type="pic" sz="quarter" idx="23"/>
          </p:nvPr>
        </p:nvSpPr>
        <p:spPr>
          <a:xfrm>
            <a:off x="9034272" y="2393215"/>
            <a:ext cx="2596896" cy="2596896"/>
          </a:xfrm>
          <a:solidFill>
            <a:schemeClr val="accent4">
              <a:lumMod val="60000"/>
              <a:lumOff val="40000"/>
            </a:schemeClr>
          </a:solidFill>
          <a:ln>
            <a:noFill/>
          </a:ln>
        </p:spPr>
        <p:txBody>
          <a:bodyPr anchor="ctr">
            <a:noAutofit/>
          </a:bodyPr>
          <a:lstStyle>
            <a:lvl1pPr marL="0" indent="0" algn="ctr">
              <a:buNone/>
              <a:defRPr sz="1400"/>
            </a:lvl1pPr>
          </a:lstStyle>
          <a:p>
            <a:endParaRPr lang="en-US"/>
          </a:p>
        </p:txBody>
      </p:sp>
      <p:sp>
        <p:nvSpPr>
          <p:cNvPr id="28" name="Text Placeholder 18">
            <a:extLst>
              <a:ext uri="{FF2B5EF4-FFF2-40B4-BE49-F238E27FC236}">
                <a16:creationId xmlns:a16="http://schemas.microsoft.com/office/drawing/2014/main" id="{47AC9724-9FC2-62FA-0DE7-3F9FE9B67A34}"/>
              </a:ext>
            </a:extLst>
          </p:cNvPr>
          <p:cNvSpPr>
            <a:spLocks noGrp="1"/>
          </p:cNvSpPr>
          <p:nvPr>
            <p:ph type="body" sz="quarter" idx="22" hasCustomPrompt="1"/>
          </p:nvPr>
        </p:nvSpPr>
        <p:spPr>
          <a:xfrm>
            <a:off x="9032431" y="4990707"/>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30" name="Text Placeholder 20">
            <a:extLst>
              <a:ext uri="{FF2B5EF4-FFF2-40B4-BE49-F238E27FC236}">
                <a16:creationId xmlns:a16="http://schemas.microsoft.com/office/drawing/2014/main" id="{114EE337-FC29-F325-E528-A3F809B28B5B}"/>
              </a:ext>
            </a:extLst>
          </p:cNvPr>
          <p:cNvSpPr>
            <a:spLocks noGrp="1"/>
          </p:cNvSpPr>
          <p:nvPr>
            <p:ph type="body" sz="quarter" idx="24" hasCustomPrompt="1"/>
          </p:nvPr>
        </p:nvSpPr>
        <p:spPr>
          <a:xfrm>
            <a:off x="9190984" y="5600947"/>
            <a:ext cx="2283472" cy="365125"/>
          </a:xfrm>
        </p:spPr>
        <p:txBody>
          <a:bodyPr anchor="ctr">
            <a:noAutofit/>
          </a:bodyPr>
          <a:lstStyle>
            <a:lvl1pPr marL="0" indent="0" algn="ctr">
              <a:buNone/>
              <a:defRPr sz="1400"/>
            </a:lvl1pPr>
          </a:lstStyle>
          <a:p>
            <a:pPr lvl="0"/>
            <a:r>
              <a:rPr lang="en-US"/>
              <a:t>Title</a:t>
            </a:r>
          </a:p>
        </p:txBody>
      </p:sp>
    </p:spTree>
    <p:extLst>
      <p:ext uri="{BB962C8B-B14F-4D97-AF65-F5344CB8AC3E}">
        <p14:creationId xmlns:p14="http://schemas.microsoft.com/office/powerpoint/2010/main" val="22396244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p>
        </p:txBody>
      </p:sp>
      <p:sp>
        <p:nvSpPr>
          <p:cNvPr id="3" name="Content Placeholder 2"/>
          <p:cNvSpPr>
            <a:spLocks noGrp="1"/>
          </p:cNvSpPr>
          <p:nvPr>
            <p:ph idx="1"/>
          </p:nvPr>
        </p:nvSpPr>
        <p:spPr>
          <a:xfrm>
            <a:off x="581192" y="2180496"/>
            <a:ext cx="11029615" cy="3678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5/14/2024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27969428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5/14/2024</a:t>
            </a:fld>
            <a:endParaRPr lang="en-US"/>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a:p>
        </p:txBody>
      </p:sp>
    </p:spTree>
    <p:extLst>
      <p:ext uri="{BB962C8B-B14F-4D97-AF65-F5344CB8AC3E}">
        <p14:creationId xmlns:p14="http://schemas.microsoft.com/office/powerpoint/2010/main" val="1974572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61BEF0D-F0BB-DE4B-95CE-6DB70DBA9567}" type="datetimeFigureOut">
              <a:rPr lang="en-US" dirty="0"/>
              <a:pPr/>
              <a:t>5/14/2024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31614586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61BEF0D-F0BB-DE4B-95CE-6DB70DBA9567}" type="datetimeFigureOut">
              <a:rPr lang="en-US" dirty="0"/>
              <a:pPr/>
              <a:t>5/14/2024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32119692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B61BEF0D-F0BB-DE4B-95CE-6DB70DBA9567}" type="datetimeFigureOut">
              <a:rPr lang="en-US" dirty="0"/>
              <a:pPr/>
              <a:t>5/14/2024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38191118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5/14/2024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19181717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5/14/2024</a:t>
            </a:fld>
            <a:endParaRPr lang="en-US"/>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a:p>
        </p:txBody>
      </p:sp>
    </p:spTree>
    <p:extLst>
      <p:ext uri="{BB962C8B-B14F-4D97-AF65-F5344CB8AC3E}">
        <p14:creationId xmlns:p14="http://schemas.microsoft.com/office/powerpoint/2010/main" val="36586246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780699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a:t>
            </a:r>
          </a:p>
          <a:p>
            <a:pPr lvl="6"/>
            <a:r>
              <a:rPr lang="en-US"/>
              <a:t>Seve</a:t>
            </a:r>
          </a:p>
          <a:p>
            <a:pPr lvl="7"/>
            <a:r>
              <a:rPr lang="en-US"/>
              <a:t>Eight</a:t>
            </a:r>
          </a:p>
          <a:p>
            <a:pPr lvl="8"/>
            <a:r>
              <a:rPr lang="en-US"/>
              <a:t>nine</a:t>
            </a:r>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61BEF0D-F0BB-DE4B-95CE-6DB70DBA9567}" type="datetimeFigureOut">
              <a:rPr lang="en-US" dirty="0"/>
              <a:pPr/>
              <a:t>5/14/2024</a:t>
            </a:fld>
            <a:endParaRPr lang="en-US"/>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dirty="0"/>
              <a:pPr/>
              <a:t>‹#›</a:t>
            </a:fld>
            <a:endParaRPr lang="en-US"/>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414654416"/>
      </p:ext>
    </p:extLst>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 id="2147483804" r:id="rId10"/>
    <p:sldLayoutId id="2147483805" r:id="rId11"/>
    <p:sldLayoutId id="2147483806" r:id="rId12"/>
    <p:sldLayoutId id="2147483807" r:id="rId13"/>
    <p:sldLayoutId id="2147483808" r:id="rId14"/>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37.jpe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scherlund.blogspot.com/2018/09/go-back-to-school-without-paying.html" TargetMode="External"/><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5.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5.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1FA8F66-3B85-411D-A2A6-A50DF3026D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pic>
        <p:nvPicPr>
          <p:cNvPr id="5" name="Picture 4" descr="Colourful carved figures of humans">
            <a:extLst>
              <a:ext uri="{FF2B5EF4-FFF2-40B4-BE49-F238E27FC236}">
                <a16:creationId xmlns:a16="http://schemas.microsoft.com/office/drawing/2014/main" id="{F991DBB8-BC6D-42A7-C57C-282201877070}"/>
              </a:ext>
            </a:extLst>
          </p:cNvPr>
          <p:cNvPicPr>
            <a:picLocks noChangeAspect="1"/>
          </p:cNvPicPr>
          <p:nvPr/>
        </p:nvPicPr>
        <p:blipFill rotWithShape="1">
          <a:blip r:embed="rId2"/>
          <a:srcRect l="3470" t="28230" r="5621"/>
          <a:stretch/>
        </p:blipFill>
        <p:spPr>
          <a:xfrm>
            <a:off x="20" y="10"/>
            <a:ext cx="12191980" cy="6857990"/>
          </a:xfrm>
          <a:prstGeom prst="rect">
            <a:avLst/>
          </a:prstGeom>
        </p:spPr>
      </p:pic>
      <p:sp>
        <p:nvSpPr>
          <p:cNvPr id="12" name="Rectangle 11">
            <a:extLst>
              <a:ext uri="{FF2B5EF4-FFF2-40B4-BE49-F238E27FC236}">
                <a16:creationId xmlns:a16="http://schemas.microsoft.com/office/drawing/2014/main" id="{D695E25C-06E7-4082-BE92-B571B616BC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9257916F-271C-4D56-AEDE-0309D1746F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EC75C176-BB0F-4087-B339-FC37356C0B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17">
            <a:extLst>
              <a:ext uri="{FF2B5EF4-FFF2-40B4-BE49-F238E27FC236}">
                <a16:creationId xmlns:a16="http://schemas.microsoft.com/office/drawing/2014/main" id="{E64BD7DF-F4BB-427F-B4F6-6DC83A59AA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732" y="4428067"/>
            <a:ext cx="11260667" cy="1962497"/>
          </a:xfrm>
          <a:prstGeom prst="rect">
            <a:avLst/>
          </a:prstGeom>
          <a:solidFill>
            <a:schemeClr val="accent1">
              <a:alpha val="97000"/>
            </a:schemeClr>
          </a:solidFill>
          <a:ln w="6350" cmpd="sng">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516860D9-9D47-C0BB-B2B4-4B6F2B36CFCC}"/>
              </a:ext>
            </a:extLst>
          </p:cNvPr>
          <p:cNvSpPr>
            <a:spLocks noGrp="1"/>
          </p:cNvSpPr>
          <p:nvPr>
            <p:ph type="ctrTitle"/>
          </p:nvPr>
        </p:nvSpPr>
        <p:spPr>
          <a:xfrm>
            <a:off x="609599" y="4572000"/>
            <a:ext cx="10965141" cy="895244"/>
          </a:xfrm>
        </p:spPr>
        <p:txBody>
          <a:bodyPr>
            <a:normAutofit/>
          </a:bodyPr>
          <a:lstStyle/>
          <a:p>
            <a:pPr>
              <a:lnSpc>
                <a:spcPct val="90000"/>
              </a:lnSpc>
            </a:pPr>
            <a:r>
              <a:rPr lang="en-US" sz="2800">
                <a:solidFill>
                  <a:srgbClr val="FFFFFF"/>
                </a:solidFill>
              </a:rPr>
              <a:t>Human Resource Development</a:t>
            </a:r>
            <a:br>
              <a:rPr lang="en-US" sz="2800">
                <a:solidFill>
                  <a:srgbClr val="FFFFFF"/>
                </a:solidFill>
              </a:rPr>
            </a:br>
            <a:endParaRPr lang="en-US" sz="2800">
              <a:solidFill>
                <a:srgbClr val="FFFFFF"/>
              </a:solidFill>
            </a:endParaRPr>
          </a:p>
        </p:txBody>
      </p:sp>
      <p:sp>
        <p:nvSpPr>
          <p:cNvPr id="3" name="Subtitle 2">
            <a:extLst>
              <a:ext uri="{FF2B5EF4-FFF2-40B4-BE49-F238E27FC236}">
                <a16:creationId xmlns:a16="http://schemas.microsoft.com/office/drawing/2014/main" id="{86C1060B-300F-3CE3-E5AA-D8E29791C960}"/>
              </a:ext>
            </a:extLst>
          </p:cNvPr>
          <p:cNvSpPr>
            <a:spLocks noGrp="1"/>
          </p:cNvSpPr>
          <p:nvPr>
            <p:ph type="subTitle" idx="1"/>
          </p:nvPr>
        </p:nvSpPr>
        <p:spPr>
          <a:xfrm>
            <a:off x="609598" y="5467246"/>
            <a:ext cx="10965142" cy="484822"/>
          </a:xfrm>
        </p:spPr>
        <p:txBody>
          <a:bodyPr vert="horz" lIns="0" tIns="0" rIns="0" bIns="0" rtlCol="0">
            <a:normAutofit/>
          </a:bodyPr>
          <a:lstStyle/>
          <a:p>
            <a:r>
              <a:rPr lang="en-US">
                <a:solidFill>
                  <a:srgbClr val="EBEBEB"/>
                </a:solidFill>
                <a:cs typeface="Sabon Next LT"/>
              </a:rPr>
              <a:t>Ms. Sonali Shugani</a:t>
            </a:r>
            <a:endParaRPr lang="en-US">
              <a:solidFill>
                <a:srgbClr val="EBEBEB"/>
              </a:solidFill>
            </a:endParaRPr>
          </a:p>
          <a:p>
            <a:endParaRPr lang="en-US">
              <a:solidFill>
                <a:srgbClr val="EBEBEB"/>
              </a:solidFill>
            </a:endParaRPr>
          </a:p>
        </p:txBody>
      </p:sp>
    </p:spTree>
    <p:extLst>
      <p:ext uri="{BB962C8B-B14F-4D97-AF65-F5344CB8AC3E}">
        <p14:creationId xmlns:p14="http://schemas.microsoft.com/office/powerpoint/2010/main" val="21315684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A59258C-AAC2-41CD-973C-7439B122A3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Clr>
                <a:schemeClr val="accent1"/>
              </a:buClr>
              <a:buFont typeface="Arial" panose="020B0604020202020204" pitchFamily="34" charset="0"/>
              <a:buChar char="•"/>
            </a:pPr>
            <a:endParaRPr lang="en-US"/>
          </a:p>
        </p:txBody>
      </p:sp>
      <p:sp>
        <p:nvSpPr>
          <p:cNvPr id="10" name="Rectangle 9">
            <a:extLst>
              <a:ext uri="{FF2B5EF4-FFF2-40B4-BE49-F238E27FC236}">
                <a16:creationId xmlns:a16="http://schemas.microsoft.com/office/drawing/2014/main" id="{54516B72-0116-42B2-82A2-B11218A366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11319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25F091C-061B-EA31-BB44-2BA46DA2BBD9}"/>
              </a:ext>
            </a:extLst>
          </p:cNvPr>
          <p:cNvSpPr>
            <a:spLocks noGrp="1"/>
          </p:cNvSpPr>
          <p:nvPr>
            <p:ph type="title"/>
          </p:nvPr>
        </p:nvSpPr>
        <p:spPr>
          <a:xfrm>
            <a:off x="643468" y="1033389"/>
            <a:ext cx="4826256" cy="4825409"/>
          </a:xfrm>
        </p:spPr>
        <p:txBody>
          <a:bodyPr anchor="ctr">
            <a:normAutofit/>
          </a:bodyPr>
          <a:lstStyle/>
          <a:p>
            <a:r>
              <a:rPr lang="en-US" sz="3800" b="1">
                <a:solidFill>
                  <a:srgbClr val="FFFFFF"/>
                </a:solidFill>
                <a:latin typeface="Arial Black"/>
                <a:ea typeface="+mj-lt"/>
                <a:cs typeface="+mj-lt"/>
              </a:rPr>
              <a:t>Principles of Human Resource Development( HRD)</a:t>
            </a:r>
            <a:endParaRPr lang="en-US" sz="3800">
              <a:solidFill>
                <a:srgbClr val="FFFFFF"/>
              </a:solidFill>
              <a:latin typeface="Arial Black"/>
            </a:endParaRPr>
          </a:p>
        </p:txBody>
      </p:sp>
      <p:sp>
        <p:nvSpPr>
          <p:cNvPr id="12" name="Rectangle 11">
            <a:extLst>
              <a:ext uri="{FF2B5EF4-FFF2-40B4-BE49-F238E27FC236}">
                <a16:creationId xmlns:a16="http://schemas.microsoft.com/office/drawing/2014/main" id="{7CDB507F-21B7-4C27-B0FC-D9C465C6DB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2579" y="460868"/>
            <a:ext cx="4828032" cy="111654"/>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7AB1AE17-B7A3-4363-95CD-25441E2FF1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82774" y="460868"/>
            <a:ext cx="4828032" cy="11165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A4ABD9E8-F8CF-B779-ADC1-F72DCD8DE382}"/>
              </a:ext>
            </a:extLst>
          </p:cNvPr>
          <p:cNvSpPr>
            <a:spLocks noGrp="1"/>
          </p:cNvSpPr>
          <p:nvPr>
            <p:ph idx="1"/>
          </p:nvPr>
        </p:nvSpPr>
        <p:spPr>
          <a:xfrm>
            <a:off x="6755769" y="1033390"/>
            <a:ext cx="4855037" cy="4825409"/>
          </a:xfrm>
          <a:ln w="57150">
            <a:noFill/>
          </a:ln>
        </p:spPr>
        <p:txBody>
          <a:bodyPr anchor="ctr">
            <a:normAutofit/>
          </a:bodyPr>
          <a:lstStyle/>
          <a:p>
            <a:pPr marL="305435" indent="-305435"/>
            <a:r>
              <a:rPr lang="en-US" sz="2000">
                <a:solidFill>
                  <a:schemeClr val="accent2">
                    <a:lumMod val="50000"/>
                  </a:schemeClr>
                </a:solidFill>
                <a:latin typeface="Georgia"/>
                <a:ea typeface="+mn-lt"/>
                <a:cs typeface="+mn-lt"/>
              </a:rPr>
              <a:t>Principle of Development of Organizational Capability</a:t>
            </a:r>
            <a:endParaRPr lang="en-US" sz="2000">
              <a:solidFill>
                <a:schemeClr val="accent2">
                  <a:lumMod val="50000"/>
                </a:schemeClr>
              </a:solidFill>
              <a:latin typeface="Georgia"/>
            </a:endParaRPr>
          </a:p>
          <a:p>
            <a:pPr marL="305435" indent="-305435"/>
            <a:r>
              <a:rPr lang="en-US" sz="2000">
                <a:solidFill>
                  <a:schemeClr val="accent2">
                    <a:lumMod val="50000"/>
                  </a:schemeClr>
                </a:solidFill>
                <a:latin typeface="Georgia"/>
                <a:ea typeface="+mn-lt"/>
                <a:cs typeface="+mn-lt"/>
              </a:rPr>
              <a:t>Principle of Implicit Maximization</a:t>
            </a:r>
          </a:p>
          <a:p>
            <a:pPr marL="305435" indent="-305435"/>
            <a:r>
              <a:rPr lang="en-US" sz="2000">
                <a:solidFill>
                  <a:schemeClr val="accent2">
                    <a:lumMod val="50000"/>
                  </a:schemeClr>
                </a:solidFill>
                <a:latin typeface="Georgia"/>
                <a:ea typeface="+mn-lt"/>
                <a:cs typeface="+mn-lt"/>
              </a:rPr>
              <a:t>Principle of Autonomy Maximization</a:t>
            </a:r>
          </a:p>
          <a:p>
            <a:pPr marL="305435" indent="-305435"/>
            <a:r>
              <a:rPr lang="en-US" sz="2000">
                <a:solidFill>
                  <a:schemeClr val="accent2">
                    <a:lumMod val="50000"/>
                  </a:schemeClr>
                </a:solidFill>
                <a:latin typeface="Georgia"/>
                <a:ea typeface="+mn-lt"/>
                <a:cs typeface="+mn-lt"/>
              </a:rPr>
              <a:t>Principle of Maximum delegation</a:t>
            </a:r>
          </a:p>
          <a:p>
            <a:pPr marL="305435" indent="-305435"/>
            <a:r>
              <a:rPr lang="en-US" sz="2000">
                <a:solidFill>
                  <a:schemeClr val="accent2">
                    <a:lumMod val="50000"/>
                  </a:schemeClr>
                </a:solidFill>
                <a:latin typeface="Georgia"/>
                <a:ea typeface="+mn-lt"/>
                <a:cs typeface="+mn-lt"/>
              </a:rPr>
              <a:t>Principle of Participative Decision- making</a:t>
            </a:r>
          </a:p>
          <a:p>
            <a:pPr marL="305435" indent="-305435"/>
            <a:r>
              <a:rPr lang="en-US" sz="2000">
                <a:solidFill>
                  <a:schemeClr val="accent2">
                    <a:lumMod val="50000"/>
                  </a:schemeClr>
                </a:solidFill>
                <a:latin typeface="Georgia"/>
                <a:ea typeface="+mn-lt"/>
                <a:cs typeface="+mn-lt"/>
              </a:rPr>
              <a:t>Principle of Change Management</a:t>
            </a:r>
          </a:p>
          <a:p>
            <a:pPr marL="305435" indent="-305435"/>
            <a:r>
              <a:rPr lang="en-US" sz="2000">
                <a:solidFill>
                  <a:schemeClr val="accent2">
                    <a:lumMod val="50000"/>
                  </a:schemeClr>
                </a:solidFill>
                <a:latin typeface="Georgia"/>
                <a:ea typeface="+mn-lt"/>
                <a:cs typeface="+mn-lt"/>
              </a:rPr>
              <a:t>Principle of Periodic Review</a:t>
            </a:r>
            <a:endParaRPr lang="en-US" sz="2000">
              <a:solidFill>
                <a:schemeClr val="accent2">
                  <a:lumMod val="50000"/>
                </a:schemeClr>
              </a:solidFill>
              <a:latin typeface="Georgia"/>
            </a:endParaRPr>
          </a:p>
        </p:txBody>
      </p:sp>
    </p:spTree>
    <p:extLst>
      <p:ext uri="{BB962C8B-B14F-4D97-AF65-F5344CB8AC3E}">
        <p14:creationId xmlns:p14="http://schemas.microsoft.com/office/powerpoint/2010/main" val="18604262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DB691D59-8F51-4DD8-AD41-D568D29B08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4">
            <a:extLst>
              <a:ext uri="{FF2B5EF4-FFF2-40B4-BE49-F238E27FC236}">
                <a16:creationId xmlns:a16="http://schemas.microsoft.com/office/drawing/2014/main" id="{204AEF18-0627-48F3-9B3D-F7E8F050B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6">
            <a:extLst>
              <a:ext uri="{FF2B5EF4-FFF2-40B4-BE49-F238E27FC236}">
                <a16:creationId xmlns:a16="http://schemas.microsoft.com/office/drawing/2014/main" id="{CEAEE08A-C572-438F-9753-B0D527A51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a:extLst>
              <a:ext uri="{FF2B5EF4-FFF2-40B4-BE49-F238E27FC236}">
                <a16:creationId xmlns:a16="http://schemas.microsoft.com/office/drawing/2014/main" id="{DB93146F-62ED-4C59-844C-0935D0FB50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31" name="Rectangle 30">
            <a:extLst>
              <a:ext uri="{FF2B5EF4-FFF2-40B4-BE49-F238E27FC236}">
                <a16:creationId xmlns:a16="http://schemas.microsoft.com/office/drawing/2014/main" id="{BF3D65BA-1C65-40FB-92EF-83951BDC1D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8175"/>
            <a:ext cx="12191999" cy="62198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Structure of HRD System">
            <a:extLst>
              <a:ext uri="{FF2B5EF4-FFF2-40B4-BE49-F238E27FC236}">
                <a16:creationId xmlns:a16="http://schemas.microsoft.com/office/drawing/2014/main" id="{DFA4CBAF-6761-6F53-778D-3B8C2D00C5B1}"/>
              </a:ext>
            </a:extLst>
          </p:cNvPr>
          <p:cNvPicPr>
            <a:picLocks noChangeAspect="1"/>
          </p:cNvPicPr>
          <p:nvPr/>
        </p:nvPicPr>
        <p:blipFill>
          <a:blip r:embed="rId2"/>
          <a:stretch>
            <a:fillRect/>
          </a:stretch>
        </p:blipFill>
        <p:spPr>
          <a:xfrm>
            <a:off x="771440" y="1747250"/>
            <a:ext cx="6834511" cy="3631216"/>
          </a:xfrm>
          <a:prstGeom prst="rect">
            <a:avLst/>
          </a:prstGeom>
        </p:spPr>
      </p:pic>
      <p:sp>
        <p:nvSpPr>
          <p:cNvPr id="33" name="Rectangle 32">
            <a:extLst>
              <a:ext uri="{FF2B5EF4-FFF2-40B4-BE49-F238E27FC236}">
                <a16:creationId xmlns:a16="http://schemas.microsoft.com/office/drawing/2014/main" id="{ADF52CCA-FCDD-49A0-BFFC-3BD41F1B82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723899"/>
            <a:ext cx="3703320" cy="5666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18AA9CE5-9AAE-9F20-C5D6-988043B0D7EA}"/>
              </a:ext>
            </a:extLst>
          </p:cNvPr>
          <p:cNvSpPr>
            <a:spLocks noGrp="1"/>
          </p:cNvSpPr>
          <p:nvPr>
            <p:ph type="title"/>
          </p:nvPr>
        </p:nvSpPr>
        <p:spPr>
          <a:xfrm>
            <a:off x="8296275" y="1419225"/>
            <a:ext cx="3081576" cy="2085869"/>
          </a:xfrm>
        </p:spPr>
        <p:txBody>
          <a:bodyPr vert="horz" lIns="91440" tIns="45720" rIns="91440" bIns="45720" rtlCol="0" anchor="b">
            <a:normAutofit/>
          </a:bodyPr>
          <a:lstStyle/>
          <a:p>
            <a:r>
              <a:rPr lang="en-US" sz="3600">
                <a:solidFill>
                  <a:srgbClr val="FFFFFF"/>
                </a:solidFill>
              </a:rPr>
              <a:t>Structure of HRD System</a:t>
            </a:r>
          </a:p>
        </p:txBody>
      </p:sp>
    </p:spTree>
    <p:extLst>
      <p:ext uri="{BB962C8B-B14F-4D97-AF65-F5344CB8AC3E}">
        <p14:creationId xmlns:p14="http://schemas.microsoft.com/office/powerpoint/2010/main" val="26950035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B691D59-8F51-4DD8-AD41-D568D29B08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a:extLst>
              <a:ext uri="{FF2B5EF4-FFF2-40B4-BE49-F238E27FC236}">
                <a16:creationId xmlns:a16="http://schemas.microsoft.com/office/drawing/2014/main" id="{204AEF18-0627-48F3-9B3D-F7E8F050B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CEAEE08A-C572-438F-9753-B0D527A51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id="{DB93146F-62ED-4C59-844C-0935D0FB50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17" name="Rectangle 16">
            <a:extLst>
              <a:ext uri="{FF2B5EF4-FFF2-40B4-BE49-F238E27FC236}">
                <a16:creationId xmlns:a16="http://schemas.microsoft.com/office/drawing/2014/main" id="{BF3D65BA-1C65-40FB-92EF-83951BDC1D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8175"/>
            <a:ext cx="12191999" cy="62198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descr="Human Resources Organizational Chart | Human resources, Human resources  quotes, Organizational chart">
            <a:extLst>
              <a:ext uri="{FF2B5EF4-FFF2-40B4-BE49-F238E27FC236}">
                <a16:creationId xmlns:a16="http://schemas.microsoft.com/office/drawing/2014/main" id="{DA747DEE-FF03-5221-A7E3-A7D475A3CE2B}"/>
              </a:ext>
            </a:extLst>
          </p:cNvPr>
          <p:cNvPicPr>
            <a:picLocks noGrp="1" noChangeAspect="1"/>
          </p:cNvPicPr>
          <p:nvPr>
            <p:ph idx="1"/>
          </p:nvPr>
        </p:nvPicPr>
        <p:blipFill>
          <a:blip r:embed="rId2"/>
          <a:stretch>
            <a:fillRect/>
          </a:stretch>
        </p:blipFill>
        <p:spPr>
          <a:xfrm>
            <a:off x="771440" y="1222038"/>
            <a:ext cx="6834511" cy="4681640"/>
          </a:xfrm>
          <a:prstGeom prst="rect">
            <a:avLst/>
          </a:prstGeom>
        </p:spPr>
      </p:pic>
      <p:sp>
        <p:nvSpPr>
          <p:cNvPr id="19" name="Rectangle 18">
            <a:extLst>
              <a:ext uri="{FF2B5EF4-FFF2-40B4-BE49-F238E27FC236}">
                <a16:creationId xmlns:a16="http://schemas.microsoft.com/office/drawing/2014/main" id="{ADF52CCA-FCDD-49A0-BFFC-3BD41F1B82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723899"/>
            <a:ext cx="3703320" cy="5666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E70267AD-2B9A-0881-37C7-92CA40181535}"/>
              </a:ext>
            </a:extLst>
          </p:cNvPr>
          <p:cNvSpPr>
            <a:spLocks noGrp="1"/>
          </p:cNvSpPr>
          <p:nvPr>
            <p:ph type="title"/>
          </p:nvPr>
        </p:nvSpPr>
        <p:spPr>
          <a:xfrm>
            <a:off x="8296275" y="1419225"/>
            <a:ext cx="3081576" cy="2085869"/>
          </a:xfrm>
        </p:spPr>
        <p:txBody>
          <a:bodyPr vert="horz" lIns="91440" tIns="45720" rIns="91440" bIns="45720" rtlCol="0" anchor="b">
            <a:normAutofit/>
          </a:bodyPr>
          <a:lstStyle/>
          <a:p>
            <a:r>
              <a:rPr lang="en-US" sz="3600">
                <a:solidFill>
                  <a:srgbClr val="FFFFFF"/>
                </a:solidFill>
              </a:rPr>
              <a:t>Structure of </a:t>
            </a:r>
            <a:r>
              <a:rPr lang="en-US" sz="3600" err="1">
                <a:solidFill>
                  <a:srgbClr val="FFFFFF"/>
                </a:solidFill>
              </a:rPr>
              <a:t>hrd</a:t>
            </a:r>
          </a:p>
        </p:txBody>
      </p:sp>
    </p:spTree>
    <p:extLst>
      <p:ext uri="{BB962C8B-B14F-4D97-AF65-F5344CB8AC3E}">
        <p14:creationId xmlns:p14="http://schemas.microsoft.com/office/powerpoint/2010/main" val="21387764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9ADDB9E1-AB12-462E-8E0D-83CA31C6EB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14040EB-4842-44D5-9380-BDF41FB7BA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1436" y="723899"/>
            <a:ext cx="3703320" cy="5666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F166F316-98C5-8124-8AE4-B053F5D5DBAC}"/>
              </a:ext>
            </a:extLst>
          </p:cNvPr>
          <p:cNvSpPr>
            <a:spLocks noGrp="1"/>
          </p:cNvSpPr>
          <p:nvPr>
            <p:ph type="title"/>
          </p:nvPr>
        </p:nvSpPr>
        <p:spPr>
          <a:xfrm>
            <a:off x="803189" y="1209184"/>
            <a:ext cx="3089189" cy="4734416"/>
          </a:xfrm>
        </p:spPr>
        <p:txBody>
          <a:bodyPr vert="horz" lIns="91440" tIns="45720" rIns="91440" bIns="45720" rtlCol="0" anchor="ctr">
            <a:normAutofit/>
          </a:bodyPr>
          <a:lstStyle/>
          <a:p>
            <a:r>
              <a:rPr lang="en-US">
                <a:solidFill>
                  <a:srgbClr val="FFFFFF"/>
                </a:solidFill>
              </a:rPr>
              <a:t>Role of HRD Manpower</a:t>
            </a:r>
          </a:p>
        </p:txBody>
      </p:sp>
      <p:sp>
        <p:nvSpPr>
          <p:cNvPr id="25" name="Rectangle 24">
            <a:extLst>
              <a:ext uri="{FF2B5EF4-FFF2-40B4-BE49-F238E27FC236}">
                <a16:creationId xmlns:a16="http://schemas.microsoft.com/office/drawing/2014/main" id="{0C076E08-C160-41E7-8D09-E2436B5917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a:extLst>
              <a:ext uri="{FF2B5EF4-FFF2-40B4-BE49-F238E27FC236}">
                <a16:creationId xmlns:a16="http://schemas.microsoft.com/office/drawing/2014/main" id="{25A65B62-07C4-4876-A101-9C85F48A02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6">
            <a:extLst>
              <a:ext uri="{FF2B5EF4-FFF2-40B4-BE49-F238E27FC236}">
                <a16:creationId xmlns:a16="http://schemas.microsoft.com/office/drawing/2014/main" id="{D02BCE7C-4E97-4627-9FD1-DD7B633E55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4" name="TextBox 3">
            <a:extLst>
              <a:ext uri="{FF2B5EF4-FFF2-40B4-BE49-F238E27FC236}">
                <a16:creationId xmlns:a16="http://schemas.microsoft.com/office/drawing/2014/main" id="{01304E60-DDA4-531E-DB62-3ECBBE908612}"/>
              </a:ext>
            </a:extLst>
          </p:cNvPr>
          <p:cNvSpPr txBox="1"/>
          <p:nvPr/>
        </p:nvSpPr>
        <p:spPr>
          <a:xfrm>
            <a:off x="4533115" y="1572164"/>
            <a:ext cx="7183597" cy="3252678"/>
          </a:xfrm>
          <a:prstGeom prst="rect">
            <a:avLst/>
          </a:prstGeom>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nSpc>
                <a:spcPct val="90000"/>
              </a:lnSpc>
              <a:spcBef>
                <a:spcPct val="20000"/>
              </a:spcBef>
              <a:spcAft>
                <a:spcPts val="600"/>
              </a:spcAft>
              <a:buClr>
                <a:schemeClr val="accent2"/>
              </a:buClr>
              <a:buSzPct val="92000"/>
            </a:pPr>
            <a:r>
              <a:rPr lang="en-US" sz="2000" b="1" u="sng">
                <a:latin typeface="Georgia"/>
              </a:rPr>
              <a:t>Talent Acquisition</a:t>
            </a:r>
            <a:endParaRPr lang="en-US" sz="2000">
              <a:latin typeface="Georgia"/>
            </a:endParaRPr>
          </a:p>
          <a:p>
            <a:pPr>
              <a:lnSpc>
                <a:spcPct val="90000"/>
              </a:lnSpc>
              <a:spcBef>
                <a:spcPct val="20000"/>
              </a:spcBef>
              <a:spcAft>
                <a:spcPts val="600"/>
              </a:spcAft>
              <a:buClr>
                <a:schemeClr val="accent2"/>
              </a:buClr>
              <a:buSzPct val="92000"/>
              <a:buFont typeface="Wingdings 2" panose="05020102010507070707" pitchFamily="18" charset="2"/>
              <a:buChar char=""/>
            </a:pPr>
            <a:r>
              <a:rPr lang="en-US" sz="2000">
                <a:latin typeface="Georgia"/>
              </a:rPr>
              <a:t>Recruit and Select the right talent</a:t>
            </a:r>
          </a:p>
          <a:p>
            <a:pPr>
              <a:lnSpc>
                <a:spcPct val="90000"/>
              </a:lnSpc>
              <a:spcBef>
                <a:spcPct val="20000"/>
              </a:spcBef>
              <a:spcAft>
                <a:spcPts val="600"/>
              </a:spcAft>
              <a:buClr>
                <a:schemeClr val="accent2"/>
              </a:buClr>
              <a:buSzPct val="92000"/>
              <a:buFont typeface="Wingdings 2" panose="05020102010507070707" pitchFamily="18" charset="2"/>
              <a:buChar char=""/>
            </a:pPr>
            <a:endParaRPr lang="en-US" sz="2000">
              <a:latin typeface="Georgia"/>
            </a:endParaRPr>
          </a:p>
          <a:p>
            <a:pPr>
              <a:lnSpc>
                <a:spcPct val="90000"/>
              </a:lnSpc>
              <a:spcBef>
                <a:spcPct val="20000"/>
              </a:spcBef>
              <a:spcAft>
                <a:spcPts val="600"/>
              </a:spcAft>
              <a:buClr>
                <a:schemeClr val="accent2"/>
              </a:buClr>
              <a:buSzPct val="92000"/>
            </a:pPr>
            <a:r>
              <a:rPr lang="en-US" sz="2000" b="1" u="sng">
                <a:latin typeface="Georgia"/>
              </a:rPr>
              <a:t>Training and Development</a:t>
            </a:r>
          </a:p>
          <a:p>
            <a:pPr>
              <a:lnSpc>
                <a:spcPct val="90000"/>
              </a:lnSpc>
              <a:spcBef>
                <a:spcPct val="20000"/>
              </a:spcBef>
              <a:spcAft>
                <a:spcPts val="600"/>
              </a:spcAft>
              <a:buClr>
                <a:schemeClr val="accent2"/>
              </a:buClr>
              <a:buSzPct val="92000"/>
              <a:buFont typeface="Wingdings 2" panose="05020102010507070707" pitchFamily="18" charset="2"/>
              <a:buChar char=""/>
            </a:pPr>
            <a:r>
              <a:rPr lang="en-US" sz="2000">
                <a:latin typeface="Georgia"/>
              </a:rPr>
              <a:t>Design and implement training programs</a:t>
            </a:r>
          </a:p>
          <a:p>
            <a:pPr>
              <a:lnSpc>
                <a:spcPct val="90000"/>
              </a:lnSpc>
              <a:spcBef>
                <a:spcPct val="20000"/>
              </a:spcBef>
              <a:spcAft>
                <a:spcPts val="600"/>
              </a:spcAft>
              <a:buClr>
                <a:schemeClr val="accent2"/>
              </a:buClr>
              <a:buSzPct val="92000"/>
              <a:buFont typeface="Wingdings 2" panose="05020102010507070707" pitchFamily="18" charset="2"/>
              <a:buChar char=""/>
            </a:pPr>
            <a:endParaRPr lang="en-US" sz="2000">
              <a:latin typeface="Georgia"/>
            </a:endParaRPr>
          </a:p>
          <a:p>
            <a:pPr>
              <a:lnSpc>
                <a:spcPct val="90000"/>
              </a:lnSpc>
              <a:spcBef>
                <a:spcPct val="20000"/>
              </a:spcBef>
              <a:spcAft>
                <a:spcPts val="600"/>
              </a:spcAft>
              <a:buClr>
                <a:schemeClr val="accent2"/>
              </a:buClr>
              <a:buSzPct val="92000"/>
            </a:pPr>
            <a:r>
              <a:rPr lang="en-US" sz="2000" b="1" u="sng">
                <a:latin typeface="Georgia"/>
              </a:rPr>
              <a:t>Performance management</a:t>
            </a:r>
          </a:p>
          <a:p>
            <a:pPr>
              <a:lnSpc>
                <a:spcPct val="90000"/>
              </a:lnSpc>
              <a:spcBef>
                <a:spcPct val="20000"/>
              </a:spcBef>
              <a:spcAft>
                <a:spcPts val="600"/>
              </a:spcAft>
              <a:buClr>
                <a:schemeClr val="accent2"/>
              </a:buClr>
              <a:buSzPct val="92000"/>
              <a:buFont typeface="Wingdings 2" panose="05020102010507070707" pitchFamily="18" charset="2"/>
              <a:buChar char=""/>
            </a:pPr>
            <a:r>
              <a:rPr lang="en-US" sz="2000">
                <a:latin typeface="Georgia"/>
              </a:rPr>
              <a:t>Establish performance appraisal systems</a:t>
            </a:r>
          </a:p>
          <a:p>
            <a:pPr>
              <a:lnSpc>
                <a:spcPct val="90000"/>
              </a:lnSpc>
              <a:spcBef>
                <a:spcPct val="20000"/>
              </a:spcBef>
              <a:spcAft>
                <a:spcPts val="600"/>
              </a:spcAft>
              <a:buClr>
                <a:schemeClr val="accent2"/>
              </a:buClr>
              <a:buSzPct val="92000"/>
              <a:buFont typeface="Wingdings 2" panose="05020102010507070707" pitchFamily="18" charset="2"/>
              <a:buChar char=""/>
            </a:pPr>
            <a:endParaRPr lang="en-US" sz="2000">
              <a:latin typeface="Georgia"/>
            </a:endParaRPr>
          </a:p>
          <a:p>
            <a:pPr>
              <a:lnSpc>
                <a:spcPct val="90000"/>
              </a:lnSpc>
              <a:spcBef>
                <a:spcPct val="20000"/>
              </a:spcBef>
              <a:spcAft>
                <a:spcPts val="600"/>
              </a:spcAft>
              <a:buClr>
                <a:schemeClr val="accent2"/>
              </a:buClr>
              <a:buSzPct val="92000"/>
            </a:pPr>
            <a:r>
              <a:rPr lang="en-US" sz="2000" b="1" u="sng">
                <a:latin typeface="Georgia"/>
              </a:rPr>
              <a:t>Career Development</a:t>
            </a:r>
          </a:p>
          <a:p>
            <a:pPr>
              <a:lnSpc>
                <a:spcPct val="90000"/>
              </a:lnSpc>
              <a:spcBef>
                <a:spcPct val="20000"/>
              </a:spcBef>
              <a:spcAft>
                <a:spcPts val="600"/>
              </a:spcAft>
              <a:buClr>
                <a:schemeClr val="accent2"/>
              </a:buClr>
              <a:buSzPct val="92000"/>
              <a:buFont typeface="Wingdings 2" panose="05020102010507070707" pitchFamily="18" charset="2"/>
              <a:buChar char=""/>
            </a:pPr>
            <a:r>
              <a:rPr lang="en-US" sz="2000">
                <a:latin typeface="Georgia"/>
              </a:rPr>
              <a:t>Assist in identifying career goals and progression</a:t>
            </a:r>
          </a:p>
        </p:txBody>
      </p:sp>
    </p:spTree>
    <p:extLst>
      <p:ext uri="{BB962C8B-B14F-4D97-AF65-F5344CB8AC3E}">
        <p14:creationId xmlns:p14="http://schemas.microsoft.com/office/powerpoint/2010/main" val="30067187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373F125-DEF3-41D6-9918-AB21A2ACC3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1E9F226-EB6E-48C9-ADDA-636DE4BF4E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26677" y="485678"/>
            <a:ext cx="4174743" cy="58887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CB0414F-63DF-8218-0E8A-73C1DD59EFCF}"/>
              </a:ext>
            </a:extLst>
          </p:cNvPr>
          <p:cNvSpPr>
            <a:spLocks noGrp="1"/>
          </p:cNvSpPr>
          <p:nvPr>
            <p:ph type="title"/>
          </p:nvPr>
        </p:nvSpPr>
        <p:spPr>
          <a:xfrm>
            <a:off x="7963094" y="1113764"/>
            <a:ext cx="3269749" cy="4624327"/>
          </a:xfrm>
        </p:spPr>
        <p:txBody>
          <a:bodyPr anchor="ctr">
            <a:normAutofit/>
          </a:bodyPr>
          <a:lstStyle/>
          <a:p>
            <a:r>
              <a:rPr lang="en-US" sz="3000">
                <a:solidFill>
                  <a:srgbClr val="FFFFFF"/>
                </a:solidFill>
              </a:rPr>
              <a:t>ROLE OF HRD MANPOWER</a:t>
            </a:r>
          </a:p>
        </p:txBody>
      </p:sp>
      <p:sp>
        <p:nvSpPr>
          <p:cNvPr id="3" name="Content Placeholder 2">
            <a:extLst>
              <a:ext uri="{FF2B5EF4-FFF2-40B4-BE49-F238E27FC236}">
                <a16:creationId xmlns:a16="http://schemas.microsoft.com/office/drawing/2014/main" id="{5CCDF340-3CD4-9C32-7022-B198F3EBC94A}"/>
              </a:ext>
            </a:extLst>
          </p:cNvPr>
          <p:cNvSpPr>
            <a:spLocks noGrp="1"/>
          </p:cNvSpPr>
          <p:nvPr>
            <p:ph idx="1"/>
          </p:nvPr>
        </p:nvSpPr>
        <p:spPr>
          <a:xfrm>
            <a:off x="927916" y="1113764"/>
            <a:ext cx="6108179" cy="4624327"/>
          </a:xfrm>
        </p:spPr>
        <p:txBody>
          <a:bodyPr anchor="ctr">
            <a:normAutofit/>
          </a:bodyPr>
          <a:lstStyle/>
          <a:p>
            <a:pPr marL="0" indent="0">
              <a:buNone/>
            </a:pPr>
            <a:r>
              <a:rPr lang="en-US" sz="2000" b="1" u="sng">
                <a:solidFill>
                  <a:schemeClr val="tx1"/>
                </a:solidFill>
                <a:latin typeface="Georgia"/>
              </a:rPr>
              <a:t>Employee Engagement</a:t>
            </a:r>
          </a:p>
          <a:p>
            <a:pPr marL="305435" indent="-305435"/>
            <a:r>
              <a:rPr lang="en-US" sz="2000">
                <a:solidFill>
                  <a:schemeClr val="tx1"/>
                </a:solidFill>
                <a:latin typeface="Georgia"/>
              </a:rPr>
              <a:t>Foster a positive working environment</a:t>
            </a:r>
          </a:p>
          <a:p>
            <a:pPr marL="0" indent="0">
              <a:buNone/>
            </a:pPr>
            <a:r>
              <a:rPr lang="en-US" sz="2000" b="1" u="sng">
                <a:solidFill>
                  <a:schemeClr val="tx1"/>
                </a:solidFill>
                <a:latin typeface="Georgia"/>
              </a:rPr>
              <a:t>Succession Planning</a:t>
            </a:r>
          </a:p>
          <a:p>
            <a:pPr marL="305435" indent="-305435"/>
            <a:r>
              <a:rPr lang="en-US" sz="2000">
                <a:solidFill>
                  <a:schemeClr val="tx1"/>
                </a:solidFill>
                <a:latin typeface="Georgia"/>
              </a:rPr>
              <a:t>Identify and develop future leaders</a:t>
            </a:r>
          </a:p>
          <a:p>
            <a:pPr marL="0" indent="0">
              <a:buNone/>
            </a:pPr>
            <a:r>
              <a:rPr lang="en-US" sz="2000" b="1" u="sng">
                <a:solidFill>
                  <a:schemeClr val="tx1"/>
                </a:solidFill>
                <a:latin typeface="Georgia"/>
              </a:rPr>
              <a:t>Change management</a:t>
            </a:r>
          </a:p>
          <a:p>
            <a:pPr marL="305435" indent="-305435"/>
            <a:r>
              <a:rPr lang="en-US" sz="2000">
                <a:solidFill>
                  <a:schemeClr val="tx1"/>
                </a:solidFill>
                <a:latin typeface="Georgia"/>
              </a:rPr>
              <a:t>Facilitate organizational change</a:t>
            </a:r>
          </a:p>
          <a:p>
            <a:pPr marL="0" indent="0">
              <a:buNone/>
            </a:pPr>
            <a:r>
              <a:rPr lang="en-US" sz="2000" b="1" u="sng">
                <a:solidFill>
                  <a:schemeClr val="tx1"/>
                </a:solidFill>
                <a:latin typeface="Georgia"/>
              </a:rPr>
              <a:t>Employee relations</a:t>
            </a:r>
          </a:p>
          <a:p>
            <a:pPr marL="305435" indent="-305435"/>
            <a:r>
              <a:rPr lang="en-US" sz="2000">
                <a:solidFill>
                  <a:schemeClr val="tx1"/>
                </a:solidFill>
                <a:latin typeface="Georgia"/>
              </a:rPr>
              <a:t>Mediate conflicts and address grievances </a:t>
            </a:r>
          </a:p>
        </p:txBody>
      </p:sp>
    </p:spTree>
    <p:extLst>
      <p:ext uri="{BB962C8B-B14F-4D97-AF65-F5344CB8AC3E}">
        <p14:creationId xmlns:p14="http://schemas.microsoft.com/office/powerpoint/2010/main" val="31729648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E08D4B6A-8113-4DFB-B82E-B60CAC8E0A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26" name="Rectangle 25">
            <a:extLst>
              <a:ext uri="{FF2B5EF4-FFF2-40B4-BE49-F238E27FC236}">
                <a16:creationId xmlns:a16="http://schemas.microsoft.com/office/drawing/2014/main" id="{9822E561-F97C-4CBB-A9A6-A6BF6317BC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C52B0CF3-65B3-4F70-4DEF-03D5FD6CB7C7}"/>
              </a:ext>
            </a:extLst>
          </p:cNvPr>
          <p:cNvSpPr>
            <a:spLocks noGrp="1"/>
          </p:cNvSpPr>
          <p:nvPr>
            <p:ph type="ctrTitle"/>
          </p:nvPr>
        </p:nvSpPr>
        <p:spPr>
          <a:xfrm>
            <a:off x="638620" y="863695"/>
            <a:ext cx="4000063" cy="3779995"/>
          </a:xfrm>
        </p:spPr>
        <p:txBody>
          <a:bodyPr anchor="ctr">
            <a:normAutofit/>
          </a:bodyPr>
          <a:lstStyle/>
          <a:p>
            <a:pPr algn="ctr">
              <a:lnSpc>
                <a:spcPct val="90000"/>
              </a:lnSpc>
            </a:pPr>
            <a:r>
              <a:rPr lang="en-US" sz="3100" b="1">
                <a:solidFill>
                  <a:srgbClr val="FFFFFF"/>
                </a:solidFill>
                <a:latin typeface="Arial Black"/>
                <a:ea typeface="+mj-lt"/>
                <a:cs typeface="+mj-lt"/>
              </a:rPr>
              <a:t>Management Development in HRD: Grooming Tomorrow's Leaders</a:t>
            </a:r>
            <a:endParaRPr lang="en-US" sz="3100" b="1">
              <a:solidFill>
                <a:srgbClr val="FFFFFF"/>
              </a:solidFill>
              <a:latin typeface="Arial Black"/>
            </a:endParaRPr>
          </a:p>
        </p:txBody>
      </p:sp>
      <p:sp>
        <p:nvSpPr>
          <p:cNvPr id="28" name="Rectangle 27">
            <a:extLst>
              <a:ext uri="{FF2B5EF4-FFF2-40B4-BE49-F238E27FC236}">
                <a16:creationId xmlns:a16="http://schemas.microsoft.com/office/drawing/2014/main" id="{B01B0E58-A5C8-4CDA-A2E0-35DF94E59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620" y="457200"/>
            <a:ext cx="3511233" cy="9143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pic>
        <p:nvPicPr>
          <p:cNvPr id="10" name="Picture 9" descr="Management Development">
            <a:extLst>
              <a:ext uri="{FF2B5EF4-FFF2-40B4-BE49-F238E27FC236}">
                <a16:creationId xmlns:a16="http://schemas.microsoft.com/office/drawing/2014/main" id="{BC878C67-158C-ABBF-87F1-43613BF327D4}"/>
              </a:ext>
            </a:extLst>
          </p:cNvPr>
          <p:cNvPicPr>
            <a:picLocks noChangeAspect="1"/>
          </p:cNvPicPr>
          <p:nvPr/>
        </p:nvPicPr>
        <p:blipFill rotWithShape="1">
          <a:blip r:embed="rId2"/>
          <a:srcRect t="3809" r="-2" b="6667"/>
          <a:stretch/>
        </p:blipFill>
        <p:spPr>
          <a:xfrm>
            <a:off x="4654295" y="457200"/>
            <a:ext cx="7086151" cy="5899650"/>
          </a:xfrm>
          <a:prstGeom prst="rect">
            <a:avLst/>
          </a:prstGeom>
        </p:spPr>
      </p:pic>
    </p:spTree>
    <p:extLst>
      <p:ext uri="{BB962C8B-B14F-4D97-AF65-F5344CB8AC3E}">
        <p14:creationId xmlns:p14="http://schemas.microsoft.com/office/powerpoint/2010/main" val="24404887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CED7894-4F62-4A6C-8DB5-DB5BE08E9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5158ADBE-1A44-33DA-AF77-19833E52A3CE}"/>
              </a:ext>
            </a:extLst>
          </p:cNvPr>
          <p:cNvSpPr>
            <a:spLocks noGrp="1"/>
          </p:cNvSpPr>
          <p:nvPr>
            <p:ph type="title"/>
          </p:nvPr>
        </p:nvSpPr>
        <p:spPr>
          <a:xfrm>
            <a:off x="609906" y="702155"/>
            <a:ext cx="3568661" cy="1269713"/>
          </a:xfrm>
        </p:spPr>
        <p:txBody>
          <a:bodyPr>
            <a:normAutofit/>
          </a:bodyPr>
          <a:lstStyle/>
          <a:p>
            <a:pPr>
              <a:lnSpc>
                <a:spcPct val="90000"/>
              </a:lnSpc>
            </a:pPr>
            <a:r>
              <a:rPr lang="en-US">
                <a:solidFill>
                  <a:schemeClr val="tx2"/>
                </a:solidFill>
                <a:latin typeface="Arial Black"/>
                <a:ea typeface="+mj-lt"/>
                <a:cs typeface="+mj-lt"/>
              </a:rPr>
              <a:t>Definition of Management Development</a:t>
            </a:r>
            <a:endParaRPr lang="en-US">
              <a:solidFill>
                <a:schemeClr val="tx2"/>
              </a:solidFill>
              <a:latin typeface="Arial Black"/>
            </a:endParaRPr>
          </a:p>
        </p:txBody>
      </p:sp>
      <p:sp>
        <p:nvSpPr>
          <p:cNvPr id="11" name="Rectangle 10">
            <a:extLst>
              <a:ext uri="{FF2B5EF4-FFF2-40B4-BE49-F238E27FC236}">
                <a16:creationId xmlns:a16="http://schemas.microsoft.com/office/drawing/2014/main" id="{E536F3B4-50F6-4C52-8F76-4EB1214719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620" y="457200"/>
            <a:ext cx="3511233" cy="9143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AE99D90D-07A5-1FA0-4B42-1B80D5030CD5}"/>
              </a:ext>
            </a:extLst>
          </p:cNvPr>
          <p:cNvSpPr>
            <a:spLocks noGrp="1"/>
          </p:cNvSpPr>
          <p:nvPr>
            <p:ph idx="1"/>
          </p:nvPr>
        </p:nvSpPr>
        <p:spPr>
          <a:xfrm>
            <a:off x="638660" y="2340864"/>
            <a:ext cx="5207680" cy="3634486"/>
          </a:xfrm>
        </p:spPr>
        <p:txBody>
          <a:bodyPr vert="horz" lIns="91440" tIns="45720" rIns="91440" bIns="45720" rtlCol="0" anchor="ctr">
            <a:noAutofit/>
          </a:bodyPr>
          <a:lstStyle/>
          <a:p>
            <a:pPr marL="0" indent="0">
              <a:buNone/>
            </a:pPr>
            <a:r>
              <a:rPr lang="en-US" sz="2400">
                <a:solidFill>
                  <a:srgbClr val="000000"/>
                </a:solidFill>
                <a:latin typeface="Georgia"/>
              </a:rPr>
              <a:t>In the opinion of </a:t>
            </a:r>
            <a:r>
              <a:rPr lang="en-US" sz="2400" b="1">
                <a:solidFill>
                  <a:srgbClr val="000000"/>
                </a:solidFill>
                <a:latin typeface="Georgia"/>
              </a:rPr>
              <a:t>Molander</a:t>
            </a:r>
            <a:r>
              <a:rPr lang="en-US" sz="2400">
                <a:solidFill>
                  <a:srgbClr val="000000"/>
                </a:solidFill>
                <a:latin typeface="Georgia"/>
              </a:rPr>
              <a:t>, “Management development is a conscious and systematic process to control the development of managerial resources in the </a:t>
            </a:r>
            <a:r>
              <a:rPr lang="en-US" sz="2400" err="1">
                <a:solidFill>
                  <a:srgbClr val="000000"/>
                </a:solidFill>
                <a:latin typeface="Georgia"/>
              </a:rPr>
              <a:t>organisation</a:t>
            </a:r>
            <a:r>
              <a:rPr lang="en-US" sz="2400">
                <a:solidFill>
                  <a:srgbClr val="000000"/>
                </a:solidFill>
                <a:latin typeface="Georgia"/>
              </a:rPr>
              <a:t> for the achievement of goals and strategies.”</a:t>
            </a:r>
            <a:endParaRPr lang="en-US" sz="2400">
              <a:solidFill>
                <a:srgbClr val="000000"/>
              </a:solidFill>
            </a:endParaRPr>
          </a:p>
        </p:txBody>
      </p:sp>
      <p:pic>
        <p:nvPicPr>
          <p:cNvPr id="4" name="Picture 3" descr="Concept of Management Development - Assignment Point">
            <a:extLst>
              <a:ext uri="{FF2B5EF4-FFF2-40B4-BE49-F238E27FC236}">
                <a16:creationId xmlns:a16="http://schemas.microsoft.com/office/drawing/2014/main" id="{255E70D8-A9DB-51B3-1D57-7B5B029527E7}"/>
              </a:ext>
            </a:extLst>
          </p:cNvPr>
          <p:cNvPicPr>
            <a:picLocks noChangeAspect="1"/>
          </p:cNvPicPr>
          <p:nvPr/>
        </p:nvPicPr>
        <p:blipFill>
          <a:blip r:embed="rId2"/>
          <a:stretch>
            <a:fillRect/>
          </a:stretch>
        </p:blipFill>
        <p:spPr>
          <a:xfrm>
            <a:off x="6264561" y="1338633"/>
            <a:ext cx="5311914" cy="3813334"/>
          </a:xfrm>
          <a:prstGeom prst="rect">
            <a:avLst/>
          </a:prstGeom>
        </p:spPr>
      </p:pic>
    </p:spTree>
    <p:extLst>
      <p:ext uri="{BB962C8B-B14F-4D97-AF65-F5344CB8AC3E}">
        <p14:creationId xmlns:p14="http://schemas.microsoft.com/office/powerpoint/2010/main" val="17005343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08596B-9E83-8520-7FEC-C03DD4143B8D}"/>
              </a:ext>
            </a:extLst>
          </p:cNvPr>
          <p:cNvSpPr>
            <a:spLocks noGrp="1"/>
          </p:cNvSpPr>
          <p:nvPr>
            <p:ph type="title"/>
          </p:nvPr>
        </p:nvSpPr>
        <p:spPr>
          <a:xfrm>
            <a:off x="581192" y="702156"/>
            <a:ext cx="11029616" cy="1013800"/>
          </a:xfrm>
        </p:spPr>
        <p:txBody>
          <a:bodyPr>
            <a:normAutofit/>
          </a:bodyPr>
          <a:lstStyle/>
          <a:p>
            <a:r>
              <a:rPr lang="en-US">
                <a:solidFill>
                  <a:srgbClr val="FFFEFF"/>
                </a:solidFill>
                <a:latin typeface="Arial Black"/>
                <a:ea typeface="+mj-lt"/>
                <a:cs typeface="+mj-lt"/>
              </a:rPr>
              <a:t>Importance of Developing Effective Managers</a:t>
            </a:r>
            <a:endParaRPr lang="en-US">
              <a:solidFill>
                <a:srgbClr val="FFFEFF"/>
              </a:solidFill>
              <a:latin typeface="Arial Black"/>
            </a:endParaRPr>
          </a:p>
        </p:txBody>
      </p:sp>
      <p:graphicFrame>
        <p:nvGraphicFramePr>
          <p:cNvPr id="5" name="Content Placeholder 2">
            <a:extLst>
              <a:ext uri="{FF2B5EF4-FFF2-40B4-BE49-F238E27FC236}">
                <a16:creationId xmlns:a16="http://schemas.microsoft.com/office/drawing/2014/main" id="{4EB6B15D-7C09-9F50-63BF-9FCA993A6016}"/>
              </a:ext>
            </a:extLst>
          </p:cNvPr>
          <p:cNvGraphicFramePr>
            <a:graphicFrameLocks noGrp="1"/>
          </p:cNvGraphicFramePr>
          <p:nvPr>
            <p:ph idx="1"/>
            <p:extLst>
              <p:ext uri="{D42A27DB-BD31-4B8C-83A1-F6EECF244321}">
                <p14:modId xmlns:p14="http://schemas.microsoft.com/office/powerpoint/2010/main" val="1433173813"/>
              </p:ext>
            </p:extLst>
          </p:nvPr>
        </p:nvGraphicFramePr>
        <p:xfrm>
          <a:off x="581025" y="2181225"/>
          <a:ext cx="11029950" cy="36782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670093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B719D01B-E306-486F-A44A-E1BEE6B8C6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3F0C0D5-385D-1624-5F77-5A96B7575AE8}"/>
              </a:ext>
            </a:extLst>
          </p:cNvPr>
          <p:cNvSpPr>
            <a:spLocks noGrp="1"/>
          </p:cNvSpPr>
          <p:nvPr>
            <p:ph type="title"/>
          </p:nvPr>
        </p:nvSpPr>
        <p:spPr>
          <a:xfrm>
            <a:off x="4382724" y="702156"/>
            <a:ext cx="7225075" cy="1013800"/>
          </a:xfrm>
        </p:spPr>
        <p:txBody>
          <a:bodyPr>
            <a:normAutofit/>
          </a:bodyPr>
          <a:lstStyle/>
          <a:p>
            <a:r>
              <a:rPr lang="en-US">
                <a:solidFill>
                  <a:schemeClr val="accent1"/>
                </a:solidFill>
              </a:rPr>
              <a:t>Importance of Management Development</a:t>
            </a:r>
          </a:p>
        </p:txBody>
      </p:sp>
      <p:grpSp>
        <p:nvGrpSpPr>
          <p:cNvPr id="18" name="Group 17">
            <a:extLst>
              <a:ext uri="{FF2B5EF4-FFF2-40B4-BE49-F238E27FC236}">
                <a16:creationId xmlns:a16="http://schemas.microsoft.com/office/drawing/2014/main" id="{E3ECE2A1-BE02-45E8-80D2-40668675E1B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534" y="453643"/>
            <a:ext cx="11298933" cy="98554"/>
            <a:chOff x="446534" y="453643"/>
            <a:chExt cx="11298933" cy="98554"/>
          </a:xfrm>
        </p:grpSpPr>
        <p:sp>
          <p:nvSpPr>
            <p:cNvPr id="19" name="Rectangle 18">
              <a:extLst>
                <a:ext uri="{FF2B5EF4-FFF2-40B4-BE49-F238E27FC236}">
                  <a16:creationId xmlns:a16="http://schemas.microsoft.com/office/drawing/2014/main" id="{75B00F21-D7A1-4DBD-B786-86D98FF333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19">
              <a:extLst>
                <a:ext uri="{FF2B5EF4-FFF2-40B4-BE49-F238E27FC236}">
                  <a16:creationId xmlns:a16="http://schemas.microsoft.com/office/drawing/2014/main" id="{75971E3D-EBA2-4F5A-BA90-F41CC7B480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20">
              <a:extLst>
                <a:ext uri="{FF2B5EF4-FFF2-40B4-BE49-F238E27FC236}">
                  <a16:creationId xmlns:a16="http://schemas.microsoft.com/office/drawing/2014/main" id="{81CED36D-BAED-48CA-A871-F98A330546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grpSp>
      <p:pic>
        <p:nvPicPr>
          <p:cNvPr id="5" name="Picture 4" descr="Domino effect white cut-outs and one blue cutout">
            <a:extLst>
              <a:ext uri="{FF2B5EF4-FFF2-40B4-BE49-F238E27FC236}">
                <a16:creationId xmlns:a16="http://schemas.microsoft.com/office/drawing/2014/main" id="{D4CA1844-FF4A-C296-205B-8D1F2C8FCC58}"/>
              </a:ext>
            </a:extLst>
          </p:cNvPr>
          <p:cNvPicPr>
            <a:picLocks noChangeAspect="1"/>
          </p:cNvPicPr>
          <p:nvPr/>
        </p:nvPicPr>
        <p:blipFill rotWithShape="1">
          <a:blip r:embed="rId2"/>
          <a:srcRect l="46789" r="10643" b="-2"/>
          <a:stretch/>
        </p:blipFill>
        <p:spPr>
          <a:xfrm>
            <a:off x="448732" y="600075"/>
            <a:ext cx="3683001" cy="5775325"/>
          </a:xfrm>
          <a:prstGeom prst="rect">
            <a:avLst/>
          </a:prstGeom>
        </p:spPr>
      </p:pic>
      <p:sp>
        <p:nvSpPr>
          <p:cNvPr id="3" name="Content Placeholder 2">
            <a:extLst>
              <a:ext uri="{FF2B5EF4-FFF2-40B4-BE49-F238E27FC236}">
                <a16:creationId xmlns:a16="http://schemas.microsoft.com/office/drawing/2014/main" id="{4CDDA647-7D32-D575-DB2D-EA83093241EA}"/>
              </a:ext>
            </a:extLst>
          </p:cNvPr>
          <p:cNvSpPr>
            <a:spLocks noGrp="1"/>
          </p:cNvSpPr>
          <p:nvPr>
            <p:ph idx="1"/>
          </p:nvPr>
        </p:nvSpPr>
        <p:spPr>
          <a:xfrm>
            <a:off x="4382726" y="1896533"/>
            <a:ext cx="7225074" cy="3962266"/>
          </a:xfrm>
        </p:spPr>
        <p:txBody>
          <a:bodyPr>
            <a:normAutofit/>
          </a:bodyPr>
          <a:lstStyle/>
          <a:p>
            <a:pPr marL="305435" indent="-305435">
              <a:buClr>
                <a:srgbClr val="0787E8"/>
              </a:buClr>
              <a:buFont typeface="Wingdings" panose="05020102010507070707" pitchFamily="18" charset="2"/>
              <a:buChar char="Ø"/>
            </a:pPr>
            <a:r>
              <a:rPr lang="en-US">
                <a:solidFill>
                  <a:schemeClr val="tx1"/>
                </a:solidFill>
                <a:latin typeface="Georgia"/>
                <a:ea typeface="+mn-lt"/>
                <a:cs typeface="+mn-lt"/>
              </a:rPr>
              <a:t>Management development fuels organizational growth.</a:t>
            </a:r>
            <a:endParaRPr lang="en-US">
              <a:solidFill>
                <a:schemeClr val="tx1"/>
              </a:solidFill>
              <a:latin typeface="Georgia"/>
            </a:endParaRPr>
          </a:p>
          <a:p>
            <a:pPr marL="305435" indent="-305435">
              <a:buClr>
                <a:srgbClr val="0787E8"/>
              </a:buClr>
              <a:buFont typeface="Wingdings" panose="05020102010507070707" pitchFamily="18" charset="2"/>
              <a:buChar char="Ø"/>
            </a:pPr>
            <a:r>
              <a:rPr lang="en-US">
                <a:solidFill>
                  <a:schemeClr val="tx1"/>
                </a:solidFill>
                <a:latin typeface="Georgia"/>
                <a:ea typeface="+mn-lt"/>
                <a:cs typeface="+mn-lt"/>
              </a:rPr>
              <a:t>It cultivates leadership talent for succession planning.</a:t>
            </a:r>
            <a:endParaRPr lang="en-US">
              <a:solidFill>
                <a:schemeClr val="tx1"/>
              </a:solidFill>
              <a:latin typeface="Georgia"/>
            </a:endParaRPr>
          </a:p>
          <a:p>
            <a:pPr marL="305435" indent="-305435">
              <a:buClr>
                <a:srgbClr val="0787E8"/>
              </a:buClr>
              <a:buFont typeface="Wingdings" panose="05020102010507070707" pitchFamily="18" charset="2"/>
              <a:buChar char="Ø"/>
            </a:pPr>
            <a:r>
              <a:rPr lang="en-US">
                <a:solidFill>
                  <a:schemeClr val="tx1"/>
                </a:solidFill>
                <a:latin typeface="Georgia"/>
                <a:ea typeface="+mn-lt"/>
                <a:cs typeface="+mn-lt"/>
              </a:rPr>
              <a:t>Improves employee engagement and retention.</a:t>
            </a:r>
            <a:endParaRPr lang="en-US">
              <a:solidFill>
                <a:schemeClr val="tx1"/>
              </a:solidFill>
              <a:latin typeface="Georgia"/>
            </a:endParaRPr>
          </a:p>
          <a:p>
            <a:pPr marL="305435" indent="-305435">
              <a:buClr>
                <a:srgbClr val="0787E8"/>
              </a:buClr>
              <a:buFont typeface="Wingdings" panose="05020102010507070707" pitchFamily="18" charset="2"/>
              <a:buChar char="Ø"/>
            </a:pPr>
            <a:r>
              <a:rPr lang="en-US">
                <a:solidFill>
                  <a:schemeClr val="tx1"/>
                </a:solidFill>
                <a:latin typeface="Georgia"/>
                <a:ea typeface="+mn-lt"/>
                <a:cs typeface="+mn-lt"/>
              </a:rPr>
              <a:t>Enhances decision-making capabilities.</a:t>
            </a:r>
            <a:endParaRPr lang="en-US">
              <a:solidFill>
                <a:schemeClr val="tx1"/>
              </a:solidFill>
              <a:latin typeface="Georgia"/>
            </a:endParaRPr>
          </a:p>
          <a:p>
            <a:pPr marL="305435" indent="-305435">
              <a:buClr>
                <a:srgbClr val="0787E8"/>
              </a:buClr>
              <a:buFont typeface="Wingdings" panose="05020102010507070707" pitchFamily="18" charset="2"/>
              <a:buChar char="Ø"/>
            </a:pPr>
            <a:r>
              <a:rPr lang="en-US">
                <a:solidFill>
                  <a:schemeClr val="tx1"/>
                </a:solidFill>
                <a:latin typeface="Georgia"/>
                <a:ea typeface="+mn-lt"/>
                <a:cs typeface="+mn-lt"/>
              </a:rPr>
              <a:t>Promotes adaptability and resilience.</a:t>
            </a:r>
            <a:endParaRPr lang="en-US">
              <a:solidFill>
                <a:schemeClr val="tx1"/>
              </a:solidFill>
              <a:latin typeface="Georgia"/>
            </a:endParaRPr>
          </a:p>
        </p:txBody>
      </p:sp>
    </p:spTree>
    <p:extLst>
      <p:ext uri="{BB962C8B-B14F-4D97-AF65-F5344CB8AC3E}">
        <p14:creationId xmlns:p14="http://schemas.microsoft.com/office/powerpoint/2010/main" val="42319985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B719D01B-E306-486F-A44A-E1BEE6B8C6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3F0C0D5-385D-1624-5F77-5A96B7575AE8}"/>
              </a:ext>
            </a:extLst>
          </p:cNvPr>
          <p:cNvSpPr>
            <a:spLocks noGrp="1"/>
          </p:cNvSpPr>
          <p:nvPr>
            <p:ph type="title"/>
          </p:nvPr>
        </p:nvSpPr>
        <p:spPr>
          <a:xfrm>
            <a:off x="4382724" y="702156"/>
            <a:ext cx="7225075" cy="1013800"/>
          </a:xfrm>
        </p:spPr>
        <p:txBody>
          <a:bodyPr>
            <a:normAutofit/>
          </a:bodyPr>
          <a:lstStyle/>
          <a:p>
            <a:r>
              <a:rPr lang="en-US">
                <a:solidFill>
                  <a:schemeClr val="accent1"/>
                </a:solidFill>
              </a:rPr>
              <a:t>Importance of Management Development</a:t>
            </a:r>
          </a:p>
        </p:txBody>
      </p:sp>
      <p:grpSp>
        <p:nvGrpSpPr>
          <p:cNvPr id="28" name="Group 27">
            <a:extLst>
              <a:ext uri="{FF2B5EF4-FFF2-40B4-BE49-F238E27FC236}">
                <a16:creationId xmlns:a16="http://schemas.microsoft.com/office/drawing/2014/main" id="{E3ECE2A1-BE02-45E8-80D2-40668675E1B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534" y="453643"/>
            <a:ext cx="11298933" cy="98554"/>
            <a:chOff x="446534" y="453643"/>
            <a:chExt cx="11298933" cy="98554"/>
          </a:xfrm>
        </p:grpSpPr>
        <p:sp>
          <p:nvSpPr>
            <p:cNvPr id="29" name="Rectangle 28">
              <a:extLst>
                <a:ext uri="{FF2B5EF4-FFF2-40B4-BE49-F238E27FC236}">
                  <a16:creationId xmlns:a16="http://schemas.microsoft.com/office/drawing/2014/main" id="{75B00F21-D7A1-4DBD-B786-86D98FF333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a:extLst>
                <a:ext uri="{FF2B5EF4-FFF2-40B4-BE49-F238E27FC236}">
                  <a16:creationId xmlns:a16="http://schemas.microsoft.com/office/drawing/2014/main" id="{75971E3D-EBA2-4F5A-BA90-F41CC7B480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31" name="Rectangle 30">
              <a:extLst>
                <a:ext uri="{FF2B5EF4-FFF2-40B4-BE49-F238E27FC236}">
                  <a16:creationId xmlns:a16="http://schemas.microsoft.com/office/drawing/2014/main" id="{81CED36D-BAED-48CA-A871-F98A330546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grpSp>
      <p:pic>
        <p:nvPicPr>
          <p:cNvPr id="5" name="Picture 4" descr="Domino effect white cut-outs and one blue cutout">
            <a:extLst>
              <a:ext uri="{FF2B5EF4-FFF2-40B4-BE49-F238E27FC236}">
                <a16:creationId xmlns:a16="http://schemas.microsoft.com/office/drawing/2014/main" id="{D4CA1844-FF4A-C296-205B-8D1F2C8FCC58}"/>
              </a:ext>
            </a:extLst>
          </p:cNvPr>
          <p:cNvPicPr>
            <a:picLocks noChangeAspect="1"/>
          </p:cNvPicPr>
          <p:nvPr/>
        </p:nvPicPr>
        <p:blipFill rotWithShape="1">
          <a:blip r:embed="rId2"/>
          <a:srcRect l="46789" r="10643" b="-2"/>
          <a:stretch/>
        </p:blipFill>
        <p:spPr>
          <a:xfrm>
            <a:off x="448732" y="600075"/>
            <a:ext cx="3683001" cy="5775325"/>
          </a:xfrm>
          <a:prstGeom prst="rect">
            <a:avLst/>
          </a:prstGeom>
        </p:spPr>
      </p:pic>
      <p:sp>
        <p:nvSpPr>
          <p:cNvPr id="3" name="Content Placeholder 2">
            <a:extLst>
              <a:ext uri="{FF2B5EF4-FFF2-40B4-BE49-F238E27FC236}">
                <a16:creationId xmlns:a16="http://schemas.microsoft.com/office/drawing/2014/main" id="{4CDDA647-7D32-D575-DB2D-EA83093241EA}"/>
              </a:ext>
            </a:extLst>
          </p:cNvPr>
          <p:cNvSpPr>
            <a:spLocks noGrp="1"/>
          </p:cNvSpPr>
          <p:nvPr>
            <p:ph idx="1"/>
          </p:nvPr>
        </p:nvSpPr>
        <p:spPr>
          <a:xfrm>
            <a:off x="4382726" y="1896533"/>
            <a:ext cx="7225074" cy="3962266"/>
          </a:xfrm>
        </p:spPr>
        <p:txBody>
          <a:bodyPr>
            <a:normAutofit/>
          </a:bodyPr>
          <a:lstStyle/>
          <a:p>
            <a:pPr marL="305435" indent="-305435">
              <a:buClr>
                <a:srgbClr val="903163"/>
              </a:buClr>
              <a:buFont typeface="Wingdings" panose="05020102010507070707" pitchFamily="18" charset="2"/>
              <a:buChar char="Ø"/>
            </a:pPr>
            <a:r>
              <a:rPr lang="en-US" sz="2000">
                <a:solidFill>
                  <a:schemeClr val="tx1"/>
                </a:solidFill>
                <a:latin typeface="Georgia"/>
                <a:ea typeface="+mn-lt"/>
                <a:cs typeface="+mn-lt"/>
              </a:rPr>
              <a:t>Strengthens organizational culture and values.</a:t>
            </a:r>
            <a:endParaRPr lang="en-US" sz="2000">
              <a:solidFill>
                <a:schemeClr val="tx1"/>
              </a:solidFill>
              <a:latin typeface="Georgia"/>
            </a:endParaRPr>
          </a:p>
          <a:p>
            <a:pPr marL="305435" indent="-305435">
              <a:buClr>
                <a:srgbClr val="903163"/>
              </a:buClr>
              <a:buFont typeface="Wingdings" panose="05020102010507070707" pitchFamily="18" charset="2"/>
              <a:buChar char="Ø"/>
            </a:pPr>
            <a:r>
              <a:rPr lang="en-US" sz="2000">
                <a:solidFill>
                  <a:schemeClr val="tx1"/>
                </a:solidFill>
                <a:latin typeface="Georgia"/>
                <a:ea typeface="+mn-lt"/>
                <a:cs typeface="+mn-lt"/>
              </a:rPr>
              <a:t>Increases customer satisfaction and loyalty.</a:t>
            </a:r>
            <a:endParaRPr lang="en-US" sz="2000">
              <a:solidFill>
                <a:schemeClr val="tx1"/>
              </a:solidFill>
              <a:latin typeface="Georgia"/>
            </a:endParaRPr>
          </a:p>
          <a:p>
            <a:pPr marL="305435" indent="-305435">
              <a:buClr>
                <a:srgbClr val="903163"/>
              </a:buClr>
              <a:buFont typeface="Wingdings" panose="05020102010507070707" pitchFamily="18" charset="2"/>
              <a:buChar char="Ø"/>
            </a:pPr>
            <a:r>
              <a:rPr lang="en-US" sz="2000">
                <a:solidFill>
                  <a:schemeClr val="tx1"/>
                </a:solidFill>
                <a:latin typeface="Georgia"/>
                <a:ea typeface="+mn-lt"/>
                <a:cs typeface="+mn-lt"/>
              </a:rPr>
              <a:t>Supports diversity and inclusion initiatives.</a:t>
            </a:r>
            <a:endParaRPr lang="en-US" sz="2000">
              <a:solidFill>
                <a:schemeClr val="tx1"/>
              </a:solidFill>
              <a:latin typeface="Georgia"/>
            </a:endParaRPr>
          </a:p>
          <a:p>
            <a:pPr marL="305435" indent="-305435">
              <a:buClr>
                <a:srgbClr val="903163"/>
              </a:buClr>
              <a:buFont typeface="Wingdings" panose="05020102010507070707" pitchFamily="18" charset="2"/>
              <a:buChar char="Ø"/>
            </a:pPr>
            <a:r>
              <a:rPr lang="en-US" sz="2000">
                <a:solidFill>
                  <a:schemeClr val="tx1"/>
                </a:solidFill>
                <a:latin typeface="Georgia"/>
                <a:ea typeface="+mn-lt"/>
                <a:cs typeface="+mn-lt"/>
              </a:rPr>
              <a:t>Adapts to technological advancements.</a:t>
            </a:r>
            <a:endParaRPr lang="en-US" sz="2000">
              <a:solidFill>
                <a:schemeClr val="tx1"/>
              </a:solidFill>
              <a:latin typeface="Georgia"/>
            </a:endParaRPr>
          </a:p>
          <a:p>
            <a:pPr marL="305435" indent="-305435">
              <a:buClr>
                <a:srgbClr val="903163"/>
              </a:buClr>
              <a:buFont typeface="Wingdings" panose="05020102010507070707" pitchFamily="18" charset="2"/>
              <a:buChar char="Ø"/>
            </a:pPr>
            <a:r>
              <a:rPr lang="en-US" sz="2000">
                <a:solidFill>
                  <a:schemeClr val="tx1"/>
                </a:solidFill>
                <a:latin typeface="Georgia"/>
                <a:ea typeface="+mn-lt"/>
                <a:cs typeface="+mn-lt"/>
              </a:rPr>
              <a:t>Drives innovation and competitiveness.</a:t>
            </a:r>
            <a:endParaRPr lang="en-US" sz="2000">
              <a:solidFill>
                <a:schemeClr val="tx1"/>
              </a:solidFill>
              <a:latin typeface="Georgia"/>
            </a:endParaRPr>
          </a:p>
        </p:txBody>
      </p:sp>
    </p:spTree>
    <p:extLst>
      <p:ext uri="{BB962C8B-B14F-4D97-AF65-F5344CB8AC3E}">
        <p14:creationId xmlns:p14="http://schemas.microsoft.com/office/powerpoint/2010/main" val="23837967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879A26B8-6C4E-452B-ADD3-ED324A7AB7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9B4167E1-E2B0-4192-8DA2-6967DDFF87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2377" y="614407"/>
            <a:ext cx="5609967" cy="561177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4A940BC6-9DA0-FB4D-8879-DC8B3958C07C}"/>
              </a:ext>
            </a:extLst>
          </p:cNvPr>
          <p:cNvSpPr>
            <a:spLocks noGrp="1"/>
          </p:cNvSpPr>
          <p:nvPr>
            <p:ph type="title"/>
          </p:nvPr>
        </p:nvSpPr>
        <p:spPr>
          <a:xfrm>
            <a:off x="762121" y="960723"/>
            <a:ext cx="4968489" cy="1013800"/>
          </a:xfrm>
        </p:spPr>
        <p:txBody>
          <a:bodyPr>
            <a:normAutofit/>
          </a:bodyPr>
          <a:lstStyle/>
          <a:p>
            <a:r>
              <a:rPr lang="en-US">
                <a:solidFill>
                  <a:srgbClr val="FFFFFF"/>
                </a:solidFill>
              </a:rPr>
              <a:t>Introduction</a:t>
            </a:r>
          </a:p>
        </p:txBody>
      </p:sp>
      <p:sp>
        <p:nvSpPr>
          <p:cNvPr id="36" name="Rectangle 35">
            <a:extLst>
              <a:ext uri="{FF2B5EF4-FFF2-40B4-BE49-F238E27FC236}">
                <a16:creationId xmlns:a16="http://schemas.microsoft.com/office/drawing/2014/main" id="{D03E4FEE-2E6A-44AB-B6BA-C1AD0CD6D9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560581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8" name="Rectangle 37">
            <a:extLst>
              <a:ext uri="{FF2B5EF4-FFF2-40B4-BE49-F238E27FC236}">
                <a16:creationId xmlns:a16="http://schemas.microsoft.com/office/drawing/2014/main" id="{0817EB59-13B3-43DA-9B91-A7CC174A60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44318" y="457200"/>
            <a:ext cx="5600007"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1E0B8C4B-3A3C-9FD1-59FB-1666C1F09376}"/>
              </a:ext>
            </a:extLst>
          </p:cNvPr>
          <p:cNvSpPr>
            <a:spLocks noGrp="1"/>
          </p:cNvSpPr>
          <p:nvPr>
            <p:ph idx="1"/>
          </p:nvPr>
        </p:nvSpPr>
        <p:spPr>
          <a:xfrm>
            <a:off x="783387" y="2254102"/>
            <a:ext cx="4947221" cy="3650344"/>
          </a:xfrm>
        </p:spPr>
        <p:txBody>
          <a:bodyPr vert="horz" lIns="91440" tIns="45720" rIns="91440" bIns="45720" rtlCol="0">
            <a:normAutofit/>
          </a:bodyPr>
          <a:lstStyle/>
          <a:p>
            <a:r>
              <a:rPr lang="en-US" b="1">
                <a:solidFill>
                  <a:srgbClr val="FFFFFF"/>
                </a:solidFill>
                <a:latin typeface="Arial Black"/>
                <a:cs typeface="Aharoni"/>
              </a:rPr>
              <a:t>Human Resource Development (HRD) is that part of Human Resource Management which specifically deals with the training and development of employees. It helps the employees in developing their knowledge, skills and abilities to achieve self-fulfillment and aid in the accomplishment of organizational goals.</a:t>
            </a:r>
          </a:p>
          <a:p>
            <a:endParaRPr lang="en-US">
              <a:solidFill>
                <a:srgbClr val="FFFFFF"/>
              </a:solidFill>
            </a:endParaRPr>
          </a:p>
        </p:txBody>
      </p:sp>
      <p:pic>
        <p:nvPicPr>
          <p:cNvPr id="8" name="Picture 7" descr="What is Human Resource Development (HRD)? ~ EduGyan">
            <a:extLst>
              <a:ext uri="{FF2B5EF4-FFF2-40B4-BE49-F238E27FC236}">
                <a16:creationId xmlns:a16="http://schemas.microsoft.com/office/drawing/2014/main" id="{A22DB1BE-936B-A384-3DA8-B9E1E6FCB05B}"/>
              </a:ext>
            </a:extLst>
          </p:cNvPr>
          <p:cNvPicPr>
            <a:picLocks noChangeAspect="1"/>
          </p:cNvPicPr>
          <p:nvPr/>
        </p:nvPicPr>
        <p:blipFill rotWithShape="1">
          <a:blip r:embed="rId2"/>
          <a:srcRect l="12754" r="14783"/>
          <a:stretch/>
        </p:blipFill>
        <p:spPr>
          <a:xfrm>
            <a:off x="6813141" y="1191190"/>
            <a:ext cx="4437042" cy="4110909"/>
          </a:xfrm>
          <a:prstGeom prst="rect">
            <a:avLst/>
          </a:prstGeom>
        </p:spPr>
      </p:pic>
      <p:sp>
        <p:nvSpPr>
          <p:cNvPr id="14" name="Footer Placeholder 13">
            <a:extLst>
              <a:ext uri="{FF2B5EF4-FFF2-40B4-BE49-F238E27FC236}">
                <a16:creationId xmlns:a16="http://schemas.microsoft.com/office/drawing/2014/main" id="{03571BF2-FCCE-E7A0-736D-9168D2BBFF63}"/>
              </a:ext>
            </a:extLst>
          </p:cNvPr>
          <p:cNvSpPr>
            <a:spLocks noGrp="1"/>
          </p:cNvSpPr>
          <p:nvPr>
            <p:ph type="ftr" sz="quarter" idx="11"/>
          </p:nvPr>
        </p:nvSpPr>
        <p:spPr>
          <a:xfrm>
            <a:off x="581192" y="6400800"/>
            <a:ext cx="6917210" cy="365125"/>
          </a:xfrm>
        </p:spPr>
        <p:txBody>
          <a:bodyPr>
            <a:normAutofit/>
          </a:bodyPr>
          <a:lstStyle/>
          <a:p>
            <a:pPr>
              <a:spcAft>
                <a:spcPts val="600"/>
              </a:spcAft>
            </a:pPr>
            <a:r>
              <a:rPr lang="en-US">
                <a:latin typeface="Arial"/>
                <a:cs typeface="Arial"/>
              </a:rPr>
              <a:t>HRD</a:t>
            </a:r>
            <a:endParaRPr lang="en-US"/>
          </a:p>
        </p:txBody>
      </p:sp>
      <p:sp>
        <p:nvSpPr>
          <p:cNvPr id="15" name="Slide Number Placeholder 14">
            <a:extLst>
              <a:ext uri="{FF2B5EF4-FFF2-40B4-BE49-F238E27FC236}">
                <a16:creationId xmlns:a16="http://schemas.microsoft.com/office/drawing/2014/main" id="{7FC3FD3F-45EE-74E3-AD64-441303B83EF3}"/>
              </a:ext>
            </a:extLst>
          </p:cNvPr>
          <p:cNvSpPr>
            <a:spLocks noGrp="1"/>
          </p:cNvSpPr>
          <p:nvPr>
            <p:ph type="sldNum" sz="quarter" idx="12"/>
          </p:nvPr>
        </p:nvSpPr>
        <p:spPr>
          <a:xfrm>
            <a:off x="10558300" y="6400800"/>
            <a:ext cx="1052508" cy="365125"/>
          </a:xfrm>
        </p:spPr>
        <p:txBody>
          <a:bodyPr>
            <a:normAutofit/>
          </a:bodyPr>
          <a:lstStyle/>
          <a:p>
            <a:pPr>
              <a:spcAft>
                <a:spcPts val="600"/>
              </a:spcAft>
            </a:pPr>
            <a:fld id="{48F63A3B-78C7-47BE-AE5E-E10140E04643}" type="slidenum">
              <a:rPr lang="en-US" smtClean="0"/>
              <a:pPr>
                <a:spcAft>
                  <a:spcPts val="600"/>
                </a:spcAft>
              </a:pPr>
              <a:t>2</a:t>
            </a:fld>
            <a:endParaRPr lang="en-US"/>
          </a:p>
        </p:txBody>
      </p:sp>
    </p:spTree>
    <p:extLst>
      <p:ext uri="{BB962C8B-B14F-4D97-AF65-F5344CB8AC3E}">
        <p14:creationId xmlns:p14="http://schemas.microsoft.com/office/powerpoint/2010/main" val="979622006"/>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654E20-49AD-3529-EB94-37C117F211D2}"/>
              </a:ext>
            </a:extLst>
          </p:cNvPr>
          <p:cNvSpPr>
            <a:spLocks noGrp="1"/>
          </p:cNvSpPr>
          <p:nvPr>
            <p:ph type="title"/>
          </p:nvPr>
        </p:nvSpPr>
        <p:spPr/>
        <p:txBody>
          <a:bodyPr/>
          <a:lstStyle/>
          <a:p>
            <a:r>
              <a:rPr lang="en-US"/>
              <a:t>Methods/Techniques of management development</a:t>
            </a:r>
          </a:p>
        </p:txBody>
      </p:sp>
      <p:sp>
        <p:nvSpPr>
          <p:cNvPr id="3" name="Content Placeholder 2">
            <a:extLst>
              <a:ext uri="{FF2B5EF4-FFF2-40B4-BE49-F238E27FC236}">
                <a16:creationId xmlns:a16="http://schemas.microsoft.com/office/drawing/2014/main" id="{27E741ED-2AAA-4C5A-A1A2-AA37B3315BBA}"/>
              </a:ext>
            </a:extLst>
          </p:cNvPr>
          <p:cNvSpPr>
            <a:spLocks noGrp="1"/>
          </p:cNvSpPr>
          <p:nvPr>
            <p:ph sz="half" idx="1"/>
          </p:nvPr>
        </p:nvSpPr>
        <p:spPr/>
        <p:txBody>
          <a:bodyPr/>
          <a:lstStyle/>
          <a:p>
            <a:pPr marL="0" indent="0">
              <a:buNone/>
            </a:pPr>
            <a:r>
              <a:rPr lang="en-US" sz="2000" b="1" u="sng">
                <a:solidFill>
                  <a:schemeClr val="tx1"/>
                </a:solidFill>
                <a:latin typeface="Georgia"/>
              </a:rPr>
              <a:t>On-the-Job Methods</a:t>
            </a:r>
          </a:p>
          <a:p>
            <a:pPr marL="305435" indent="-305435">
              <a:buFont typeface="Wingdings" panose="05020102010507070707" pitchFamily="18" charset="2"/>
              <a:buChar char="Ø"/>
            </a:pPr>
            <a:r>
              <a:rPr lang="en-US" sz="2000">
                <a:solidFill>
                  <a:schemeClr val="tx1"/>
                </a:solidFill>
                <a:latin typeface="Georgia"/>
              </a:rPr>
              <a:t>Job rotation and shadowing</a:t>
            </a:r>
          </a:p>
          <a:p>
            <a:pPr marL="305435" indent="-305435">
              <a:buFont typeface="Wingdings" panose="05020102010507070707" pitchFamily="18" charset="2"/>
              <a:buChar char="Ø"/>
            </a:pPr>
            <a:r>
              <a:rPr lang="en-US" sz="2000">
                <a:solidFill>
                  <a:schemeClr val="tx1"/>
                </a:solidFill>
                <a:latin typeface="Georgia"/>
              </a:rPr>
              <a:t>Action learning projects</a:t>
            </a:r>
          </a:p>
          <a:p>
            <a:pPr marL="305435" indent="-305435">
              <a:buFont typeface="Wingdings" panose="05020102010507070707" pitchFamily="18" charset="2"/>
              <a:buChar char="Ø"/>
            </a:pPr>
            <a:r>
              <a:rPr lang="en-US" sz="2000">
                <a:solidFill>
                  <a:schemeClr val="tx1"/>
                </a:solidFill>
                <a:latin typeface="Georgia"/>
              </a:rPr>
              <a:t>Special assignments and stretch projects</a:t>
            </a:r>
          </a:p>
          <a:p>
            <a:pPr marL="305435" indent="-305435">
              <a:buFont typeface="Wingdings" panose="05020102010507070707" pitchFamily="18" charset="2"/>
              <a:buChar char="Ø"/>
            </a:pPr>
            <a:r>
              <a:rPr lang="en-US" sz="2000">
                <a:solidFill>
                  <a:schemeClr val="tx1"/>
                </a:solidFill>
                <a:latin typeface="Georgia"/>
              </a:rPr>
              <a:t>Feedback and performance appraisal</a:t>
            </a:r>
          </a:p>
        </p:txBody>
      </p:sp>
      <p:sp>
        <p:nvSpPr>
          <p:cNvPr id="4" name="Content Placeholder 3">
            <a:extLst>
              <a:ext uri="{FF2B5EF4-FFF2-40B4-BE49-F238E27FC236}">
                <a16:creationId xmlns:a16="http://schemas.microsoft.com/office/drawing/2014/main" id="{248490C1-122B-D82F-9967-51815652DC41}"/>
              </a:ext>
            </a:extLst>
          </p:cNvPr>
          <p:cNvSpPr>
            <a:spLocks noGrp="1"/>
          </p:cNvSpPr>
          <p:nvPr>
            <p:ph sz="half" idx="2"/>
          </p:nvPr>
        </p:nvSpPr>
        <p:spPr>
          <a:xfrm>
            <a:off x="6102153" y="2458040"/>
            <a:ext cx="5422392" cy="3633047"/>
          </a:xfrm>
        </p:spPr>
        <p:txBody>
          <a:bodyPr/>
          <a:lstStyle/>
          <a:p>
            <a:pPr marL="0" indent="0">
              <a:buNone/>
            </a:pPr>
            <a:r>
              <a:rPr lang="en-US" sz="2000" b="1" u="sng">
                <a:solidFill>
                  <a:schemeClr val="tx1"/>
                </a:solidFill>
                <a:latin typeface="Georgia"/>
              </a:rPr>
              <a:t>Off-the-Job Methods</a:t>
            </a:r>
          </a:p>
          <a:p>
            <a:pPr marL="305435" indent="-305435">
              <a:buFont typeface="Wingdings" panose="05020102010507070707" pitchFamily="18" charset="2"/>
              <a:buChar char="Ø"/>
            </a:pPr>
            <a:r>
              <a:rPr lang="en-US" sz="2000">
                <a:solidFill>
                  <a:schemeClr val="tx1"/>
                </a:solidFill>
                <a:latin typeface="Georgia"/>
              </a:rPr>
              <a:t>Training programs</a:t>
            </a:r>
          </a:p>
          <a:p>
            <a:pPr marL="305435" indent="-305435">
              <a:buFont typeface="Wingdings" panose="05020102010507070707" pitchFamily="18" charset="2"/>
              <a:buChar char="Ø"/>
            </a:pPr>
            <a:r>
              <a:rPr lang="en-US" sz="2000">
                <a:solidFill>
                  <a:schemeClr val="tx1"/>
                </a:solidFill>
                <a:latin typeface="Georgia"/>
              </a:rPr>
              <a:t>Coaching and mentoring</a:t>
            </a:r>
          </a:p>
          <a:p>
            <a:pPr marL="305435" indent="-305435">
              <a:buFont typeface="Wingdings" panose="05020102010507070707" pitchFamily="18" charset="2"/>
              <a:buChar char="Ø"/>
            </a:pPr>
            <a:r>
              <a:rPr lang="en-US" sz="2000">
                <a:solidFill>
                  <a:schemeClr val="tx1"/>
                </a:solidFill>
                <a:latin typeface="Georgia"/>
              </a:rPr>
              <a:t>Executive education</a:t>
            </a:r>
          </a:p>
          <a:p>
            <a:pPr marL="305435" indent="-305435">
              <a:buFont typeface="Wingdings" panose="05020102010507070707" pitchFamily="18" charset="2"/>
              <a:buChar char="Ø"/>
            </a:pPr>
            <a:r>
              <a:rPr lang="en-US" sz="2000">
                <a:solidFill>
                  <a:schemeClr val="tx1"/>
                </a:solidFill>
                <a:latin typeface="Georgia"/>
              </a:rPr>
              <a:t>Online learning platforms</a:t>
            </a:r>
          </a:p>
          <a:p>
            <a:pPr marL="305435" indent="-305435">
              <a:buFont typeface="Wingdings" panose="05020102010507070707" pitchFamily="18" charset="2"/>
              <a:buChar char="Ø"/>
            </a:pPr>
            <a:r>
              <a:rPr lang="en-US" sz="2000">
                <a:solidFill>
                  <a:schemeClr val="tx1"/>
                </a:solidFill>
                <a:latin typeface="Georgia"/>
              </a:rPr>
              <a:t>Communities of practices</a:t>
            </a:r>
          </a:p>
          <a:p>
            <a:pPr marL="305435" indent="-305435">
              <a:buFont typeface="Wingdings" panose="05020102010507070707" pitchFamily="18" charset="2"/>
              <a:buChar char="Ø"/>
            </a:pPr>
            <a:endParaRPr lang="en-US"/>
          </a:p>
        </p:txBody>
      </p:sp>
    </p:spTree>
    <p:extLst>
      <p:ext uri="{BB962C8B-B14F-4D97-AF65-F5344CB8AC3E}">
        <p14:creationId xmlns:p14="http://schemas.microsoft.com/office/powerpoint/2010/main" val="37303208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4" name="Rectangle 63">
            <a:extLst>
              <a:ext uri="{FF2B5EF4-FFF2-40B4-BE49-F238E27FC236}">
                <a16:creationId xmlns:a16="http://schemas.microsoft.com/office/drawing/2014/main" id="{EA97CA5D-BCDD-4F61-B77F-34068368BF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6" name="Picture 45" descr="Job rotation and why every employee needs it">
            <a:extLst>
              <a:ext uri="{FF2B5EF4-FFF2-40B4-BE49-F238E27FC236}">
                <a16:creationId xmlns:a16="http://schemas.microsoft.com/office/drawing/2014/main" id="{CC64E559-300A-B88F-DC6F-17725E8BD349}"/>
              </a:ext>
            </a:extLst>
          </p:cNvPr>
          <p:cNvPicPr>
            <a:picLocks noChangeAspect="1"/>
          </p:cNvPicPr>
          <p:nvPr/>
        </p:nvPicPr>
        <p:blipFill rotWithShape="1">
          <a:blip r:embed="rId2">
            <a:duotone>
              <a:schemeClr val="bg2">
                <a:shade val="45000"/>
                <a:satMod val="135000"/>
              </a:schemeClr>
              <a:prstClr val="white"/>
            </a:duotone>
            <a:alphaModFix amt="35000"/>
          </a:blip>
          <a:srcRect l="3591" r="4853" b="-1"/>
          <a:stretch/>
        </p:blipFill>
        <p:spPr>
          <a:xfrm>
            <a:off x="20" y="10"/>
            <a:ext cx="12191980" cy="6857990"/>
          </a:xfrm>
          <a:prstGeom prst="rect">
            <a:avLst/>
          </a:prstGeom>
        </p:spPr>
      </p:pic>
      <p:sp>
        <p:nvSpPr>
          <p:cNvPr id="65" name="Rectangle 64">
            <a:extLst>
              <a:ext uri="{FF2B5EF4-FFF2-40B4-BE49-F238E27FC236}">
                <a16:creationId xmlns:a16="http://schemas.microsoft.com/office/drawing/2014/main" id="{BB80117C-7F39-43C5-86D0-1B3E99AB5E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F5D1E28D-78A4-4BEF-A9FE-F582BD8E2193}"/>
              </a:ext>
            </a:extLst>
          </p:cNvPr>
          <p:cNvSpPr>
            <a:spLocks noGrp="1"/>
          </p:cNvSpPr>
          <p:nvPr>
            <p:ph type="title"/>
          </p:nvPr>
        </p:nvSpPr>
        <p:spPr>
          <a:xfrm>
            <a:off x="581192" y="702156"/>
            <a:ext cx="11029616" cy="1013800"/>
          </a:xfrm>
        </p:spPr>
        <p:txBody>
          <a:bodyPr>
            <a:normAutofit/>
          </a:bodyPr>
          <a:lstStyle/>
          <a:p>
            <a:r>
              <a:rPr lang="en-US" b="1">
                <a:solidFill>
                  <a:srgbClr val="FFFFFF"/>
                </a:solidFill>
                <a:latin typeface="Arial Black"/>
                <a:ea typeface="+mj-lt"/>
                <a:cs typeface="+mj-lt"/>
              </a:rPr>
              <a:t>Job Rotation and Shadowing:</a:t>
            </a:r>
            <a:endParaRPr lang="en-US">
              <a:solidFill>
                <a:srgbClr val="FFFFFF"/>
              </a:solidFill>
              <a:latin typeface="Arial Black"/>
            </a:endParaRPr>
          </a:p>
        </p:txBody>
      </p:sp>
      <p:grpSp>
        <p:nvGrpSpPr>
          <p:cNvPr id="66" name="Group 65">
            <a:extLst>
              <a:ext uri="{FF2B5EF4-FFF2-40B4-BE49-F238E27FC236}">
                <a16:creationId xmlns:a16="http://schemas.microsoft.com/office/drawing/2014/main" id="{22A9BB93-2DF4-4EFD-94C3-A0CC895CDE6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534" y="453643"/>
            <a:ext cx="11298933" cy="98554"/>
            <a:chOff x="446534" y="453643"/>
            <a:chExt cx="11298933" cy="98554"/>
          </a:xfrm>
        </p:grpSpPr>
        <p:sp>
          <p:nvSpPr>
            <p:cNvPr id="56" name="Rectangle 55">
              <a:extLst>
                <a:ext uri="{FF2B5EF4-FFF2-40B4-BE49-F238E27FC236}">
                  <a16:creationId xmlns:a16="http://schemas.microsoft.com/office/drawing/2014/main" id="{50B3C702-83B2-4274-BF5A-C42475E280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67" name="Rectangle 66">
              <a:extLst>
                <a:ext uri="{FF2B5EF4-FFF2-40B4-BE49-F238E27FC236}">
                  <a16:creationId xmlns:a16="http://schemas.microsoft.com/office/drawing/2014/main" id="{5B7BEE93-7680-4E07-8B35-53D4D53F29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58" name="Rectangle 57">
              <a:extLst>
                <a:ext uri="{FF2B5EF4-FFF2-40B4-BE49-F238E27FC236}">
                  <a16:creationId xmlns:a16="http://schemas.microsoft.com/office/drawing/2014/main" id="{5626784A-218C-4257-AC79-DD5BC6EF9A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grpSp>
      <p:graphicFrame>
        <p:nvGraphicFramePr>
          <p:cNvPr id="5" name="Content Placeholder 2">
            <a:extLst>
              <a:ext uri="{FF2B5EF4-FFF2-40B4-BE49-F238E27FC236}">
                <a16:creationId xmlns:a16="http://schemas.microsoft.com/office/drawing/2014/main" id="{CA3D796D-F797-BD1B-7286-8D57D4306D67}"/>
              </a:ext>
            </a:extLst>
          </p:cNvPr>
          <p:cNvGraphicFramePr>
            <a:graphicFrameLocks noGrp="1"/>
          </p:cNvGraphicFramePr>
          <p:nvPr>
            <p:ph idx="1"/>
            <p:extLst>
              <p:ext uri="{D42A27DB-BD31-4B8C-83A1-F6EECF244321}">
                <p14:modId xmlns:p14="http://schemas.microsoft.com/office/powerpoint/2010/main" val="2819272095"/>
              </p:ext>
            </p:extLst>
          </p:nvPr>
        </p:nvGraphicFramePr>
        <p:xfrm>
          <a:off x="581192" y="2180496"/>
          <a:ext cx="11029615" cy="36783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031146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CED7894-4F62-4A6C-8DB5-DB5BE08E9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49F9F1D8-E6AD-F415-3CCE-5717582F6243}"/>
              </a:ext>
            </a:extLst>
          </p:cNvPr>
          <p:cNvSpPr>
            <a:spLocks noGrp="1"/>
          </p:cNvSpPr>
          <p:nvPr>
            <p:ph type="title"/>
          </p:nvPr>
        </p:nvSpPr>
        <p:spPr>
          <a:xfrm>
            <a:off x="609906" y="702155"/>
            <a:ext cx="3568661" cy="1269713"/>
          </a:xfrm>
        </p:spPr>
        <p:txBody>
          <a:bodyPr>
            <a:normAutofit/>
          </a:bodyPr>
          <a:lstStyle/>
          <a:p>
            <a:pPr>
              <a:lnSpc>
                <a:spcPct val="90000"/>
              </a:lnSpc>
            </a:pPr>
            <a:r>
              <a:rPr lang="en-US" b="1">
                <a:solidFill>
                  <a:schemeClr val="tx2"/>
                </a:solidFill>
                <a:latin typeface="Arial Black"/>
                <a:ea typeface="+mj-lt"/>
                <a:cs typeface="+mj-lt"/>
              </a:rPr>
              <a:t>Action Learning Projects:</a:t>
            </a:r>
            <a:endParaRPr lang="en-US" b="1">
              <a:solidFill>
                <a:schemeClr val="tx2"/>
              </a:solidFill>
              <a:latin typeface="Arial Black"/>
            </a:endParaRPr>
          </a:p>
        </p:txBody>
      </p:sp>
      <p:sp>
        <p:nvSpPr>
          <p:cNvPr id="12" name="Rectangle 11">
            <a:extLst>
              <a:ext uri="{FF2B5EF4-FFF2-40B4-BE49-F238E27FC236}">
                <a16:creationId xmlns:a16="http://schemas.microsoft.com/office/drawing/2014/main" id="{E536F3B4-50F6-4C52-8F76-4EB1214719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620" y="457200"/>
            <a:ext cx="3511233" cy="9143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56F9BA3A-F0B7-6CBD-A324-A12DB007B1EE}"/>
              </a:ext>
            </a:extLst>
          </p:cNvPr>
          <p:cNvSpPr>
            <a:spLocks noGrp="1"/>
          </p:cNvSpPr>
          <p:nvPr>
            <p:ph idx="1"/>
          </p:nvPr>
        </p:nvSpPr>
        <p:spPr>
          <a:xfrm>
            <a:off x="638660" y="2340864"/>
            <a:ext cx="4474435" cy="3634486"/>
          </a:xfrm>
        </p:spPr>
        <p:txBody>
          <a:bodyPr>
            <a:normAutofit/>
          </a:bodyPr>
          <a:lstStyle/>
          <a:p>
            <a:pPr marL="305435" indent="-305435"/>
            <a:r>
              <a:rPr lang="en-US" sz="2400" b="1">
                <a:latin typeface="Georgia"/>
                <a:ea typeface="+mn-lt"/>
                <a:cs typeface="+mn-lt"/>
              </a:rPr>
              <a:t>Real-World Projects</a:t>
            </a:r>
            <a:r>
              <a:rPr lang="en-US" sz="2400">
                <a:latin typeface="Georgia"/>
                <a:ea typeface="+mn-lt"/>
                <a:cs typeface="+mn-lt"/>
              </a:rPr>
              <a:t>: Assigning managers to lead or participate in cross-functional projects aimed at solving actual business problems.</a:t>
            </a:r>
            <a:endParaRPr lang="en-US" sz="2400">
              <a:latin typeface="Georgia"/>
            </a:endParaRPr>
          </a:p>
        </p:txBody>
      </p:sp>
      <p:pic>
        <p:nvPicPr>
          <p:cNvPr id="5" name="Picture 4" descr="action learning - Salomons Consultancy">
            <a:extLst>
              <a:ext uri="{FF2B5EF4-FFF2-40B4-BE49-F238E27FC236}">
                <a16:creationId xmlns:a16="http://schemas.microsoft.com/office/drawing/2014/main" id="{A652649E-03AA-8839-A1E3-D48265CD9294}"/>
              </a:ext>
            </a:extLst>
          </p:cNvPr>
          <p:cNvPicPr>
            <a:picLocks noChangeAspect="1"/>
          </p:cNvPicPr>
          <p:nvPr/>
        </p:nvPicPr>
        <p:blipFill>
          <a:blip r:embed="rId2"/>
          <a:stretch>
            <a:fillRect/>
          </a:stretch>
        </p:blipFill>
        <p:spPr>
          <a:xfrm>
            <a:off x="5224481" y="702156"/>
            <a:ext cx="5594901" cy="5273194"/>
          </a:xfrm>
          <a:prstGeom prst="rect">
            <a:avLst/>
          </a:prstGeom>
        </p:spPr>
      </p:pic>
    </p:spTree>
    <p:extLst>
      <p:ext uri="{BB962C8B-B14F-4D97-AF65-F5344CB8AC3E}">
        <p14:creationId xmlns:p14="http://schemas.microsoft.com/office/powerpoint/2010/main" val="2731127713"/>
      </p:ext>
    </p:extLst>
  </p:cSld>
  <p:clrMapOvr>
    <a:overrideClrMapping bg1="dk1" tx1="lt1" bg2="dk2" tx2="lt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5" name="Picture 4" descr="A person reaching for a paper on a table full of paper and sticky notes">
            <a:extLst>
              <a:ext uri="{FF2B5EF4-FFF2-40B4-BE49-F238E27FC236}">
                <a16:creationId xmlns:a16="http://schemas.microsoft.com/office/drawing/2014/main" id="{37915B1E-3B3D-1E27-9C10-5BC0F946F473}"/>
              </a:ext>
            </a:extLst>
          </p:cNvPr>
          <p:cNvPicPr>
            <a:picLocks noChangeAspect="1"/>
          </p:cNvPicPr>
          <p:nvPr/>
        </p:nvPicPr>
        <p:blipFill rotWithShape="1">
          <a:blip r:embed="rId2"/>
          <a:srcRect t="8146" b="7584"/>
          <a:stretch/>
        </p:blipFill>
        <p:spPr>
          <a:xfrm>
            <a:off x="20" y="10"/>
            <a:ext cx="12191980" cy="6857990"/>
          </a:xfrm>
          <a:prstGeom prst="rect">
            <a:avLst/>
          </a:prstGeom>
        </p:spPr>
      </p:pic>
      <p:sp useBgFill="1">
        <p:nvSpPr>
          <p:cNvPr id="27" name="Rectangle 26">
            <a:extLst>
              <a:ext uri="{FF2B5EF4-FFF2-40B4-BE49-F238E27FC236}">
                <a16:creationId xmlns:a16="http://schemas.microsoft.com/office/drawing/2014/main" id="{36B822CC-7DA9-4417-AA94-64CEB676F0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7234" y="4219240"/>
            <a:ext cx="11301984" cy="94997"/>
          </a:xfrm>
          <a:prstGeom prst="rect">
            <a:avLst/>
          </a:prstGeom>
          <a:ln>
            <a:noFill/>
          </a:ln>
          <a:effectLst/>
        </p:spPr>
        <p:style>
          <a:lnRef idx="1">
            <a:schemeClr val="accent1"/>
          </a:lnRef>
          <a:fillRef idx="3">
            <a:schemeClr val="accent1"/>
          </a:fillRef>
          <a:effectRef idx="2">
            <a:schemeClr val="accent1"/>
          </a:effectRef>
          <a:fontRef idx="minor">
            <a:schemeClr val="lt1"/>
          </a:fontRef>
        </p:style>
      </p:sp>
      <p:sp useBgFill="1">
        <p:nvSpPr>
          <p:cNvPr id="28" name="Rectangle 27">
            <a:extLst>
              <a:ext uri="{FF2B5EF4-FFF2-40B4-BE49-F238E27FC236}">
                <a16:creationId xmlns:a16="http://schemas.microsoft.com/office/drawing/2014/main" id="{AFA01E88-71CC-4FF3-9E81-51E0C32B45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7234" y="4390230"/>
            <a:ext cx="11303626" cy="2020536"/>
          </a:xfrm>
          <a:prstGeom prst="rect">
            <a:avLst/>
          </a:prstGeom>
          <a:ln w="6350" cmpd="sng">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494E5D13-D240-247C-2219-67BFB8A9C78B}"/>
              </a:ext>
            </a:extLst>
          </p:cNvPr>
          <p:cNvSpPr>
            <a:spLocks noGrp="1"/>
          </p:cNvSpPr>
          <p:nvPr>
            <p:ph type="title"/>
          </p:nvPr>
        </p:nvSpPr>
        <p:spPr>
          <a:xfrm>
            <a:off x="679600" y="4613395"/>
            <a:ext cx="3511582" cy="1681541"/>
          </a:xfrm>
        </p:spPr>
        <p:txBody>
          <a:bodyPr anchor="ctr">
            <a:normAutofit/>
          </a:bodyPr>
          <a:lstStyle/>
          <a:p>
            <a:pPr>
              <a:lnSpc>
                <a:spcPct val="90000"/>
              </a:lnSpc>
            </a:pPr>
            <a:r>
              <a:rPr lang="en-US" sz="2400" b="1">
                <a:solidFill>
                  <a:schemeClr val="tx2"/>
                </a:solidFill>
                <a:latin typeface="Arial Black"/>
                <a:ea typeface="+mj-lt"/>
                <a:cs typeface="+mj-lt"/>
              </a:rPr>
              <a:t>Special Assignments and Stretch Projects:</a:t>
            </a:r>
            <a:endParaRPr lang="en-US" sz="2400">
              <a:solidFill>
                <a:schemeClr val="tx2"/>
              </a:solidFill>
              <a:latin typeface="Arial Black"/>
            </a:endParaRPr>
          </a:p>
        </p:txBody>
      </p:sp>
      <p:sp>
        <p:nvSpPr>
          <p:cNvPr id="3" name="Content Placeholder 2">
            <a:extLst>
              <a:ext uri="{FF2B5EF4-FFF2-40B4-BE49-F238E27FC236}">
                <a16:creationId xmlns:a16="http://schemas.microsoft.com/office/drawing/2014/main" id="{0BED63C5-FD97-2DCD-DA8E-0F69ED4B18B1}"/>
              </a:ext>
            </a:extLst>
          </p:cNvPr>
          <p:cNvSpPr>
            <a:spLocks noGrp="1"/>
          </p:cNvSpPr>
          <p:nvPr>
            <p:ph idx="1"/>
          </p:nvPr>
        </p:nvSpPr>
        <p:spPr>
          <a:xfrm>
            <a:off x="4271491" y="4613396"/>
            <a:ext cx="7240909" cy="1304114"/>
          </a:xfrm>
        </p:spPr>
        <p:txBody>
          <a:bodyPr>
            <a:normAutofit/>
          </a:bodyPr>
          <a:lstStyle/>
          <a:p>
            <a:pPr marL="305435" indent="-305435">
              <a:buClr>
                <a:srgbClr val="DB4D81"/>
              </a:buClr>
            </a:pPr>
            <a:r>
              <a:rPr lang="en-US" sz="2200" b="1">
                <a:latin typeface="Georgia"/>
                <a:ea typeface="+mn-lt"/>
                <a:cs typeface="+mn-lt"/>
              </a:rPr>
              <a:t>Challenging Assignments</a:t>
            </a:r>
            <a:r>
              <a:rPr lang="en-US" sz="2200">
                <a:latin typeface="Georgia"/>
                <a:ea typeface="+mn-lt"/>
                <a:cs typeface="+mn-lt"/>
              </a:rPr>
              <a:t>: Offering managers opportunities to take on challenging projects or roles that stretch their capabilities.</a:t>
            </a:r>
          </a:p>
        </p:txBody>
      </p:sp>
    </p:spTree>
    <p:extLst>
      <p:ext uri="{BB962C8B-B14F-4D97-AF65-F5344CB8AC3E}">
        <p14:creationId xmlns:p14="http://schemas.microsoft.com/office/powerpoint/2010/main" val="3207467481"/>
      </p:ext>
    </p:extLst>
  </p:cSld>
  <p:clrMapOvr>
    <a:overrideClrMapping bg1="dk1" tx1="lt1" bg2="dk2" tx2="lt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CED7894-4F62-4A6C-8DB5-DB5BE08E9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1570AEA6-E08B-B789-F0CF-F3F64FF5B387}"/>
              </a:ext>
            </a:extLst>
          </p:cNvPr>
          <p:cNvSpPr>
            <a:spLocks noGrp="1"/>
          </p:cNvSpPr>
          <p:nvPr>
            <p:ph type="title"/>
          </p:nvPr>
        </p:nvSpPr>
        <p:spPr>
          <a:xfrm>
            <a:off x="609906" y="702155"/>
            <a:ext cx="3568661" cy="1269713"/>
          </a:xfrm>
        </p:spPr>
        <p:txBody>
          <a:bodyPr>
            <a:normAutofit/>
          </a:bodyPr>
          <a:lstStyle/>
          <a:p>
            <a:pPr>
              <a:lnSpc>
                <a:spcPct val="90000"/>
              </a:lnSpc>
            </a:pPr>
            <a:r>
              <a:rPr lang="en-US" b="1">
                <a:solidFill>
                  <a:schemeClr val="tx2"/>
                </a:solidFill>
                <a:latin typeface="Arial Black"/>
                <a:ea typeface="+mj-lt"/>
                <a:cs typeface="+mj-lt"/>
              </a:rPr>
              <a:t>Feedback and Performance Appraisal:</a:t>
            </a:r>
            <a:endParaRPr lang="en-US">
              <a:solidFill>
                <a:schemeClr val="tx2"/>
              </a:solidFill>
              <a:latin typeface="Arial Black"/>
            </a:endParaRPr>
          </a:p>
        </p:txBody>
      </p:sp>
      <p:sp>
        <p:nvSpPr>
          <p:cNvPr id="19" name="Rectangle 18">
            <a:extLst>
              <a:ext uri="{FF2B5EF4-FFF2-40B4-BE49-F238E27FC236}">
                <a16:creationId xmlns:a16="http://schemas.microsoft.com/office/drawing/2014/main" id="{E536F3B4-50F6-4C52-8F76-4EB1214719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620" y="457200"/>
            <a:ext cx="3511233" cy="9143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438F65D8-EEFF-E312-0DFB-E25F9882F939}"/>
              </a:ext>
            </a:extLst>
          </p:cNvPr>
          <p:cNvSpPr>
            <a:spLocks noGrp="1"/>
          </p:cNvSpPr>
          <p:nvPr>
            <p:ph idx="1"/>
          </p:nvPr>
        </p:nvSpPr>
        <p:spPr>
          <a:xfrm>
            <a:off x="609906" y="2340864"/>
            <a:ext cx="3568661" cy="3634486"/>
          </a:xfrm>
        </p:spPr>
        <p:txBody>
          <a:bodyPr>
            <a:normAutofit/>
          </a:bodyPr>
          <a:lstStyle/>
          <a:p>
            <a:pPr marL="305435" indent="-305435"/>
            <a:r>
              <a:rPr lang="en-US" b="1">
                <a:ea typeface="+mn-lt"/>
                <a:cs typeface="+mn-lt"/>
              </a:rPr>
              <a:t>360-Degree Feedback</a:t>
            </a:r>
            <a:r>
              <a:rPr lang="en-US">
                <a:ea typeface="+mn-lt"/>
                <a:cs typeface="+mn-lt"/>
              </a:rPr>
              <a:t>: Gathering feedback from multiple sources to provide managers with a comprehensive assessment of their performance.</a:t>
            </a:r>
          </a:p>
        </p:txBody>
      </p:sp>
      <p:pic>
        <p:nvPicPr>
          <p:cNvPr id="6" name="Picture 5" descr="360-Degree Feedback Sources">
            <a:extLst>
              <a:ext uri="{FF2B5EF4-FFF2-40B4-BE49-F238E27FC236}">
                <a16:creationId xmlns:a16="http://schemas.microsoft.com/office/drawing/2014/main" id="{2C753F17-0BC8-3C35-3B3A-88D5246332F2}"/>
              </a:ext>
            </a:extLst>
          </p:cNvPr>
          <p:cNvPicPr>
            <a:picLocks noChangeAspect="1"/>
          </p:cNvPicPr>
          <p:nvPr/>
        </p:nvPicPr>
        <p:blipFill>
          <a:blip r:embed="rId2"/>
          <a:stretch>
            <a:fillRect/>
          </a:stretch>
        </p:blipFill>
        <p:spPr>
          <a:xfrm>
            <a:off x="4266108" y="541716"/>
            <a:ext cx="7928592" cy="5507809"/>
          </a:xfrm>
          <a:prstGeom prst="rect">
            <a:avLst/>
          </a:prstGeom>
        </p:spPr>
      </p:pic>
    </p:spTree>
    <p:extLst>
      <p:ext uri="{BB962C8B-B14F-4D97-AF65-F5344CB8AC3E}">
        <p14:creationId xmlns:p14="http://schemas.microsoft.com/office/powerpoint/2010/main" val="15509280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3DE6F-20DA-597F-4D8E-0BC5537ECA7B}"/>
              </a:ext>
            </a:extLst>
          </p:cNvPr>
          <p:cNvSpPr>
            <a:spLocks noGrp="1"/>
          </p:cNvSpPr>
          <p:nvPr>
            <p:ph type="title"/>
          </p:nvPr>
        </p:nvSpPr>
        <p:spPr>
          <a:xfrm>
            <a:off x="581192" y="702156"/>
            <a:ext cx="11029616" cy="1013800"/>
          </a:xfrm>
        </p:spPr>
        <p:txBody>
          <a:bodyPr>
            <a:normAutofit/>
          </a:bodyPr>
          <a:lstStyle/>
          <a:p>
            <a:r>
              <a:rPr lang="en-US" b="1">
                <a:latin typeface="Arial Black"/>
                <a:ea typeface="+mj-lt"/>
                <a:cs typeface="+mj-lt"/>
              </a:rPr>
              <a:t>Training Programs:</a:t>
            </a:r>
            <a:endParaRPr lang="en-US">
              <a:latin typeface="Arial Black"/>
            </a:endParaRPr>
          </a:p>
        </p:txBody>
      </p:sp>
      <p:sp>
        <p:nvSpPr>
          <p:cNvPr id="9" name="Rectangle 8">
            <a:extLst>
              <a:ext uri="{FF2B5EF4-FFF2-40B4-BE49-F238E27FC236}">
                <a16:creationId xmlns:a16="http://schemas.microsoft.com/office/drawing/2014/main" id="{FF48D04A-B18A-4669-86FA-1F7C104C46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2180496"/>
            <a:ext cx="5404639" cy="4045683"/>
          </a:xfrm>
          <a:prstGeom prst="rect">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How To Create An Effective Employee Training Program With DeskAlerts">
            <a:extLst>
              <a:ext uri="{FF2B5EF4-FFF2-40B4-BE49-F238E27FC236}">
                <a16:creationId xmlns:a16="http://schemas.microsoft.com/office/drawing/2014/main" id="{1D8147D6-9E34-3ED3-478D-DDC46EF3031C}"/>
              </a:ext>
            </a:extLst>
          </p:cNvPr>
          <p:cNvPicPr>
            <a:picLocks noChangeAspect="1"/>
          </p:cNvPicPr>
          <p:nvPr/>
        </p:nvPicPr>
        <p:blipFill rotWithShape="1">
          <a:blip r:embed="rId2"/>
          <a:srcRect l="9270" r="-2" b="-2"/>
          <a:stretch/>
        </p:blipFill>
        <p:spPr>
          <a:xfrm>
            <a:off x="657225" y="2361056"/>
            <a:ext cx="4962525" cy="3649219"/>
          </a:xfrm>
          <a:prstGeom prst="rect">
            <a:avLst/>
          </a:prstGeom>
        </p:spPr>
      </p:pic>
      <p:sp>
        <p:nvSpPr>
          <p:cNvPr id="3" name="Content Placeholder 2">
            <a:extLst>
              <a:ext uri="{FF2B5EF4-FFF2-40B4-BE49-F238E27FC236}">
                <a16:creationId xmlns:a16="http://schemas.microsoft.com/office/drawing/2014/main" id="{D3490B80-486D-5621-8D93-C37E994A2E54}"/>
              </a:ext>
            </a:extLst>
          </p:cNvPr>
          <p:cNvSpPr>
            <a:spLocks noGrp="1"/>
          </p:cNvSpPr>
          <p:nvPr>
            <p:ph idx="1"/>
          </p:nvPr>
        </p:nvSpPr>
        <p:spPr>
          <a:xfrm>
            <a:off x="6335805" y="2180496"/>
            <a:ext cx="5275001" cy="4045683"/>
          </a:xfrm>
        </p:spPr>
        <p:txBody>
          <a:bodyPr>
            <a:normAutofit/>
          </a:bodyPr>
          <a:lstStyle/>
          <a:p>
            <a:pPr marL="305435" indent="-305435"/>
            <a:r>
              <a:rPr lang="en-US" b="1">
                <a:solidFill>
                  <a:schemeClr val="tx1"/>
                </a:solidFill>
                <a:latin typeface="Georgia"/>
                <a:ea typeface="+mn-lt"/>
                <a:cs typeface="+mn-lt"/>
              </a:rPr>
              <a:t>Workshops and Seminars</a:t>
            </a:r>
            <a:r>
              <a:rPr lang="en-US">
                <a:solidFill>
                  <a:schemeClr val="tx1"/>
                </a:solidFill>
                <a:latin typeface="Georgia"/>
                <a:ea typeface="+mn-lt"/>
                <a:cs typeface="+mn-lt"/>
              </a:rPr>
              <a:t>: Short-duration sessions focusing on specific skills or topics such as communication and decision-making.</a:t>
            </a:r>
            <a:endParaRPr lang="en-US">
              <a:solidFill>
                <a:schemeClr val="tx1"/>
              </a:solidFill>
              <a:latin typeface="Georgia"/>
            </a:endParaRPr>
          </a:p>
          <a:p>
            <a:pPr marL="305435" indent="-305435"/>
            <a:r>
              <a:rPr lang="en-US" b="1">
                <a:solidFill>
                  <a:schemeClr val="tx1"/>
                </a:solidFill>
                <a:latin typeface="Georgia"/>
                <a:ea typeface="+mn-lt"/>
                <a:cs typeface="+mn-lt"/>
              </a:rPr>
              <a:t>Skill-Based Training</a:t>
            </a:r>
            <a:r>
              <a:rPr lang="en-US">
                <a:solidFill>
                  <a:schemeClr val="tx1"/>
                </a:solidFill>
                <a:latin typeface="Georgia"/>
                <a:ea typeface="+mn-lt"/>
                <a:cs typeface="+mn-lt"/>
              </a:rPr>
              <a:t>: Targeted programs to enhance technical or functional skills relevant to managerial roles.</a:t>
            </a:r>
            <a:endParaRPr lang="en-US">
              <a:solidFill>
                <a:schemeClr val="tx1"/>
              </a:solidFill>
              <a:latin typeface="Georgia"/>
            </a:endParaRPr>
          </a:p>
          <a:p>
            <a:pPr marL="305435" indent="-305435"/>
            <a:r>
              <a:rPr lang="en-US" b="1">
                <a:solidFill>
                  <a:schemeClr val="tx1"/>
                </a:solidFill>
                <a:latin typeface="Georgia"/>
                <a:ea typeface="+mn-lt"/>
                <a:cs typeface="+mn-lt"/>
              </a:rPr>
              <a:t>Leadership Development Workshops</a:t>
            </a:r>
            <a:r>
              <a:rPr lang="en-US">
                <a:solidFill>
                  <a:schemeClr val="tx1"/>
                </a:solidFill>
                <a:latin typeface="Georgia"/>
                <a:ea typeface="+mn-lt"/>
                <a:cs typeface="+mn-lt"/>
              </a:rPr>
              <a:t>: Programs designed to develop leadership competencies.</a:t>
            </a:r>
            <a:endParaRPr lang="en-US">
              <a:solidFill>
                <a:schemeClr val="tx1"/>
              </a:solidFill>
              <a:latin typeface="Georgia"/>
            </a:endParaRPr>
          </a:p>
        </p:txBody>
      </p:sp>
    </p:spTree>
    <p:extLst>
      <p:ext uri="{BB962C8B-B14F-4D97-AF65-F5344CB8AC3E}">
        <p14:creationId xmlns:p14="http://schemas.microsoft.com/office/powerpoint/2010/main" val="33437745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CED7894-4F62-4A6C-8DB5-DB5BE08E9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E608D400-FC3A-07D4-C0E4-3D9194D66DBD}"/>
              </a:ext>
            </a:extLst>
          </p:cNvPr>
          <p:cNvSpPr>
            <a:spLocks noGrp="1"/>
          </p:cNvSpPr>
          <p:nvPr>
            <p:ph type="title"/>
          </p:nvPr>
        </p:nvSpPr>
        <p:spPr>
          <a:xfrm>
            <a:off x="609906" y="702155"/>
            <a:ext cx="3568661" cy="1269713"/>
          </a:xfrm>
        </p:spPr>
        <p:txBody>
          <a:bodyPr>
            <a:normAutofit/>
          </a:bodyPr>
          <a:lstStyle/>
          <a:p>
            <a:r>
              <a:rPr lang="en-US" b="1">
                <a:solidFill>
                  <a:schemeClr val="tx2"/>
                </a:solidFill>
                <a:latin typeface="Arial Black"/>
                <a:ea typeface="+mj-lt"/>
                <a:cs typeface="+mj-lt"/>
              </a:rPr>
              <a:t>Coaching and Mentoring:</a:t>
            </a:r>
            <a:endParaRPr lang="en-US">
              <a:solidFill>
                <a:schemeClr val="tx2"/>
              </a:solidFill>
              <a:latin typeface="Arial Black"/>
            </a:endParaRPr>
          </a:p>
        </p:txBody>
      </p:sp>
      <p:sp>
        <p:nvSpPr>
          <p:cNvPr id="14" name="Rectangle 13">
            <a:extLst>
              <a:ext uri="{FF2B5EF4-FFF2-40B4-BE49-F238E27FC236}">
                <a16:creationId xmlns:a16="http://schemas.microsoft.com/office/drawing/2014/main" id="{E536F3B4-50F6-4C52-8F76-4EB1214719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620" y="457200"/>
            <a:ext cx="3511233" cy="9143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DE78E9B8-A401-4FB3-B03E-C5A470D3FB49}"/>
              </a:ext>
            </a:extLst>
          </p:cNvPr>
          <p:cNvSpPr>
            <a:spLocks noGrp="1"/>
          </p:cNvSpPr>
          <p:nvPr>
            <p:ph idx="1"/>
          </p:nvPr>
        </p:nvSpPr>
        <p:spPr>
          <a:xfrm>
            <a:off x="609906" y="2340864"/>
            <a:ext cx="3568661" cy="3634486"/>
          </a:xfrm>
        </p:spPr>
        <p:txBody>
          <a:bodyPr>
            <a:normAutofit/>
          </a:bodyPr>
          <a:lstStyle/>
          <a:p>
            <a:pPr marL="305435" indent="-305435"/>
            <a:r>
              <a:rPr lang="en-US" b="1">
                <a:latin typeface="Georgia"/>
              </a:rPr>
              <a:t>One-on-One Coaching</a:t>
            </a:r>
            <a:r>
              <a:rPr lang="en-US">
                <a:latin typeface="Georgia"/>
              </a:rPr>
              <a:t>: Individualized coaching sessions where managers receive personalized guidance and feedback.</a:t>
            </a:r>
          </a:p>
          <a:p>
            <a:pPr marL="305435" indent="-305435"/>
            <a:r>
              <a:rPr lang="en-US" b="1">
                <a:latin typeface="Georgia"/>
              </a:rPr>
              <a:t>Peer Mentoring</a:t>
            </a:r>
            <a:r>
              <a:rPr lang="en-US">
                <a:latin typeface="Georgia"/>
              </a:rPr>
              <a:t>: Pairing managers with more experienced peers to share insights and provide support.</a:t>
            </a:r>
          </a:p>
          <a:p>
            <a:pPr marL="305435" indent="-305435"/>
            <a:endParaRPr lang="en-US"/>
          </a:p>
        </p:txBody>
      </p:sp>
      <p:pic>
        <p:nvPicPr>
          <p:cNvPr id="4" name="Picture 3" descr="One On One Coaching Session - 9 Facts Checklist 2024">
            <a:extLst>
              <a:ext uri="{FF2B5EF4-FFF2-40B4-BE49-F238E27FC236}">
                <a16:creationId xmlns:a16="http://schemas.microsoft.com/office/drawing/2014/main" id="{33BC59CA-B05B-5012-367C-A72393A3F5EA}"/>
              </a:ext>
            </a:extLst>
          </p:cNvPr>
          <p:cNvPicPr>
            <a:picLocks noChangeAspect="1"/>
          </p:cNvPicPr>
          <p:nvPr/>
        </p:nvPicPr>
        <p:blipFill>
          <a:blip r:embed="rId2"/>
          <a:stretch>
            <a:fillRect/>
          </a:stretch>
        </p:blipFill>
        <p:spPr>
          <a:xfrm>
            <a:off x="4654296" y="1090856"/>
            <a:ext cx="6735272" cy="4495794"/>
          </a:xfrm>
          <a:prstGeom prst="rect">
            <a:avLst/>
          </a:prstGeom>
        </p:spPr>
      </p:pic>
    </p:spTree>
    <p:extLst>
      <p:ext uri="{BB962C8B-B14F-4D97-AF65-F5344CB8AC3E}">
        <p14:creationId xmlns:p14="http://schemas.microsoft.com/office/powerpoint/2010/main" val="31195088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9ADDB9E1-AB12-462E-8E0D-83CA31C6EB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14040EB-4842-44D5-9380-BDF41FB7BA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1436" y="723899"/>
            <a:ext cx="3703320" cy="5666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35AEE7B1-42D2-D324-733E-B40218C39926}"/>
              </a:ext>
            </a:extLst>
          </p:cNvPr>
          <p:cNvSpPr>
            <a:spLocks noGrp="1"/>
          </p:cNvSpPr>
          <p:nvPr>
            <p:ph type="title"/>
          </p:nvPr>
        </p:nvSpPr>
        <p:spPr>
          <a:xfrm>
            <a:off x="803189" y="1209184"/>
            <a:ext cx="3089189" cy="4734416"/>
          </a:xfrm>
        </p:spPr>
        <p:txBody>
          <a:bodyPr anchor="ctr">
            <a:normAutofit/>
          </a:bodyPr>
          <a:lstStyle/>
          <a:p>
            <a:r>
              <a:rPr lang="en-US" b="1">
                <a:solidFill>
                  <a:srgbClr val="FFFFFF"/>
                </a:solidFill>
                <a:ea typeface="+mj-lt"/>
                <a:cs typeface="+mj-lt"/>
              </a:rPr>
              <a:t>Executive Education:</a:t>
            </a:r>
            <a:endParaRPr lang="en-US">
              <a:solidFill>
                <a:srgbClr val="FFFFFF"/>
              </a:solidFill>
            </a:endParaRPr>
          </a:p>
        </p:txBody>
      </p:sp>
      <p:sp>
        <p:nvSpPr>
          <p:cNvPr id="27" name="Rectangle 26">
            <a:extLst>
              <a:ext uri="{FF2B5EF4-FFF2-40B4-BE49-F238E27FC236}">
                <a16:creationId xmlns:a16="http://schemas.microsoft.com/office/drawing/2014/main" id="{0C076E08-C160-41E7-8D09-E2436B5917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a:extLst>
              <a:ext uri="{FF2B5EF4-FFF2-40B4-BE49-F238E27FC236}">
                <a16:creationId xmlns:a16="http://schemas.microsoft.com/office/drawing/2014/main" id="{25A65B62-07C4-4876-A101-9C85F48A02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31" name="Rectangle 30">
            <a:extLst>
              <a:ext uri="{FF2B5EF4-FFF2-40B4-BE49-F238E27FC236}">
                <a16:creationId xmlns:a16="http://schemas.microsoft.com/office/drawing/2014/main" id="{D02BCE7C-4E97-4627-9FD1-DD7B633E55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081B133E-A859-FB28-3338-F3718D87128B}"/>
              </a:ext>
            </a:extLst>
          </p:cNvPr>
          <p:cNvSpPr>
            <a:spLocks noGrp="1"/>
          </p:cNvSpPr>
          <p:nvPr>
            <p:ph idx="1"/>
          </p:nvPr>
        </p:nvSpPr>
        <p:spPr>
          <a:xfrm>
            <a:off x="4561870" y="723900"/>
            <a:ext cx="7183597" cy="3252678"/>
          </a:xfrm>
        </p:spPr>
        <p:txBody>
          <a:bodyPr>
            <a:normAutofit/>
          </a:bodyPr>
          <a:lstStyle/>
          <a:p>
            <a:pPr marL="305435" indent="-305435">
              <a:buClr>
                <a:srgbClr val="FFB102"/>
              </a:buClr>
              <a:buFont typeface="Wingdings" panose="05020102010507070707" pitchFamily="18" charset="2"/>
              <a:buChar char="Ø"/>
            </a:pPr>
            <a:r>
              <a:rPr lang="en-US" sz="2000" b="1">
                <a:solidFill>
                  <a:schemeClr val="tx1"/>
                </a:solidFill>
                <a:latin typeface="Georgia"/>
                <a:ea typeface="+mn-lt"/>
                <a:cs typeface="+mn-lt"/>
              </a:rPr>
              <a:t>Formal Programs</a:t>
            </a:r>
            <a:r>
              <a:rPr lang="en-US" sz="2000">
                <a:solidFill>
                  <a:schemeClr val="tx1"/>
                </a:solidFill>
                <a:latin typeface="Georgia"/>
                <a:ea typeface="+mn-lt"/>
                <a:cs typeface="+mn-lt"/>
              </a:rPr>
              <a:t>: Structured programs designed to develop leadership competencies at different managerial levels, often incorporating workshops, assessments, and coaching.</a:t>
            </a:r>
            <a:endParaRPr lang="en-US" sz="2000">
              <a:solidFill>
                <a:schemeClr val="tx1"/>
              </a:solidFill>
              <a:latin typeface="Georgia"/>
            </a:endParaRPr>
          </a:p>
          <a:p>
            <a:pPr marL="305435" indent="-305435">
              <a:buClr>
                <a:srgbClr val="FFB102"/>
              </a:buClr>
              <a:buFont typeface="Wingdings" panose="05020102010507070707" pitchFamily="18" charset="2"/>
              <a:buChar char="Ø"/>
            </a:pPr>
            <a:r>
              <a:rPr lang="en-US" sz="2000" b="1">
                <a:solidFill>
                  <a:schemeClr val="tx1"/>
                </a:solidFill>
                <a:latin typeface="Georgia"/>
                <a:ea typeface="+mn-lt"/>
                <a:cs typeface="+mn-lt"/>
              </a:rPr>
              <a:t>Specialized Courses</a:t>
            </a:r>
            <a:r>
              <a:rPr lang="en-US" sz="2000">
                <a:solidFill>
                  <a:schemeClr val="tx1"/>
                </a:solidFill>
                <a:latin typeface="Georgia"/>
                <a:ea typeface="+mn-lt"/>
                <a:cs typeface="+mn-lt"/>
              </a:rPr>
              <a:t>: Partnering with academic institutions or specialized training providers to offer customized executive education programs tailored to the organization's needs.</a:t>
            </a:r>
            <a:endParaRPr lang="en-US" sz="2000">
              <a:solidFill>
                <a:schemeClr val="tx1"/>
              </a:solidFill>
              <a:latin typeface="Georgia"/>
            </a:endParaRPr>
          </a:p>
          <a:p>
            <a:pPr marL="305435" indent="-305435">
              <a:buClr>
                <a:srgbClr val="FFB102"/>
              </a:buClr>
              <a:buFont typeface="Wingdings" panose="05020102010507070707" pitchFamily="18" charset="2"/>
              <a:buChar char="Ø"/>
            </a:pPr>
            <a:endParaRPr lang="en-US"/>
          </a:p>
        </p:txBody>
      </p:sp>
      <p:pic>
        <p:nvPicPr>
          <p:cNvPr id="5" name="Picture 4" descr="Specialized Career Training | Ocean County College NJ">
            <a:extLst>
              <a:ext uri="{FF2B5EF4-FFF2-40B4-BE49-F238E27FC236}">
                <a16:creationId xmlns:a16="http://schemas.microsoft.com/office/drawing/2014/main" id="{60E63E9C-9DD8-63FE-F8EE-83E5FE5A4DC8}"/>
              </a:ext>
            </a:extLst>
          </p:cNvPr>
          <p:cNvPicPr>
            <a:picLocks noChangeAspect="1"/>
          </p:cNvPicPr>
          <p:nvPr/>
        </p:nvPicPr>
        <p:blipFill>
          <a:blip r:embed="rId2"/>
          <a:stretch>
            <a:fillRect/>
          </a:stretch>
        </p:blipFill>
        <p:spPr>
          <a:xfrm>
            <a:off x="4561870" y="4253024"/>
            <a:ext cx="7096277" cy="2093402"/>
          </a:xfrm>
          <a:prstGeom prst="rect">
            <a:avLst/>
          </a:prstGeom>
        </p:spPr>
      </p:pic>
    </p:spTree>
    <p:extLst>
      <p:ext uri="{BB962C8B-B14F-4D97-AF65-F5344CB8AC3E}">
        <p14:creationId xmlns:p14="http://schemas.microsoft.com/office/powerpoint/2010/main" val="9200871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CED7894-4F62-4A6C-8DB5-DB5BE08E9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7AD96BD7-EF70-F06A-3336-D0F9C1BABC75}"/>
              </a:ext>
            </a:extLst>
          </p:cNvPr>
          <p:cNvSpPr>
            <a:spLocks noGrp="1"/>
          </p:cNvSpPr>
          <p:nvPr>
            <p:ph type="title"/>
          </p:nvPr>
        </p:nvSpPr>
        <p:spPr>
          <a:xfrm>
            <a:off x="609906" y="702155"/>
            <a:ext cx="3568661" cy="1269713"/>
          </a:xfrm>
        </p:spPr>
        <p:txBody>
          <a:bodyPr>
            <a:normAutofit/>
          </a:bodyPr>
          <a:lstStyle/>
          <a:p>
            <a:pPr>
              <a:lnSpc>
                <a:spcPct val="90000"/>
              </a:lnSpc>
            </a:pPr>
            <a:r>
              <a:rPr lang="en-US" b="1">
                <a:solidFill>
                  <a:schemeClr val="tx2"/>
                </a:solidFill>
                <a:latin typeface="Arial Black"/>
                <a:ea typeface="+mj-lt"/>
                <a:cs typeface="+mj-lt"/>
              </a:rPr>
              <a:t>Online Learning Platforms:</a:t>
            </a:r>
            <a:endParaRPr lang="en-US">
              <a:solidFill>
                <a:schemeClr val="tx2"/>
              </a:solidFill>
              <a:latin typeface="Arial Black"/>
            </a:endParaRPr>
          </a:p>
        </p:txBody>
      </p:sp>
      <p:sp>
        <p:nvSpPr>
          <p:cNvPr id="12" name="Rectangle 11">
            <a:extLst>
              <a:ext uri="{FF2B5EF4-FFF2-40B4-BE49-F238E27FC236}">
                <a16:creationId xmlns:a16="http://schemas.microsoft.com/office/drawing/2014/main" id="{E536F3B4-50F6-4C52-8F76-4EB1214719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620" y="457200"/>
            <a:ext cx="3511233" cy="9143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29472BE4-BCC3-1610-7455-A40194572161}"/>
              </a:ext>
            </a:extLst>
          </p:cNvPr>
          <p:cNvSpPr>
            <a:spLocks noGrp="1"/>
          </p:cNvSpPr>
          <p:nvPr>
            <p:ph idx="1"/>
          </p:nvPr>
        </p:nvSpPr>
        <p:spPr>
          <a:xfrm>
            <a:off x="638660" y="2340864"/>
            <a:ext cx="4330661" cy="3634486"/>
          </a:xfrm>
        </p:spPr>
        <p:txBody>
          <a:bodyPr>
            <a:normAutofit/>
          </a:bodyPr>
          <a:lstStyle/>
          <a:p>
            <a:pPr marL="305435" indent="-305435"/>
            <a:r>
              <a:rPr lang="en-US" sz="2000" b="1">
                <a:solidFill>
                  <a:schemeClr val="tx1"/>
                </a:solidFill>
                <a:latin typeface="Georgia"/>
                <a:ea typeface="+mn-lt"/>
                <a:cs typeface="+mn-lt"/>
              </a:rPr>
              <a:t>E-Learning Courses:</a:t>
            </a:r>
            <a:r>
              <a:rPr lang="en-US" sz="2000">
                <a:solidFill>
                  <a:schemeClr val="tx1"/>
                </a:solidFill>
                <a:latin typeface="Georgia"/>
                <a:ea typeface="+mn-lt"/>
                <a:cs typeface="+mn-lt"/>
              </a:rPr>
              <a:t> Providing access to online courses, webinars, and virtual classrooms covering a wide range of topics related to management and leadership development.</a:t>
            </a:r>
            <a:endParaRPr lang="en-US" sz="2000">
              <a:solidFill>
                <a:schemeClr val="tx1"/>
              </a:solidFill>
              <a:latin typeface="Georgia"/>
            </a:endParaRPr>
          </a:p>
        </p:txBody>
      </p:sp>
      <p:pic>
        <p:nvPicPr>
          <p:cNvPr id="4" name="Picture 3" descr="Hands typing on a computer&#10;&#10;Description automatically generated">
            <a:extLst>
              <a:ext uri="{FF2B5EF4-FFF2-40B4-BE49-F238E27FC236}">
                <a16:creationId xmlns:a16="http://schemas.microsoft.com/office/drawing/2014/main" id="{0BAF4D0C-0430-C1CB-239F-2712DB7009BF}"/>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5675088" y="842818"/>
            <a:ext cx="5800744" cy="4416777"/>
          </a:xfrm>
          <a:prstGeom prst="rect">
            <a:avLst/>
          </a:prstGeom>
        </p:spPr>
      </p:pic>
    </p:spTree>
    <p:extLst>
      <p:ext uri="{BB962C8B-B14F-4D97-AF65-F5344CB8AC3E}">
        <p14:creationId xmlns:p14="http://schemas.microsoft.com/office/powerpoint/2010/main" val="867670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3CED7894-4F62-4A6C-8DB5-DB5BE08E9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3E84B502-8E3A-7D7F-5B74-0CEF1A0E3FD0}"/>
              </a:ext>
            </a:extLst>
          </p:cNvPr>
          <p:cNvSpPr>
            <a:spLocks noGrp="1"/>
          </p:cNvSpPr>
          <p:nvPr>
            <p:ph type="title"/>
          </p:nvPr>
        </p:nvSpPr>
        <p:spPr>
          <a:xfrm>
            <a:off x="681793" y="500872"/>
            <a:ext cx="3827453" cy="1269713"/>
          </a:xfrm>
        </p:spPr>
        <p:txBody>
          <a:bodyPr>
            <a:normAutofit/>
          </a:bodyPr>
          <a:lstStyle/>
          <a:p>
            <a:r>
              <a:rPr lang="en-US" b="1">
                <a:solidFill>
                  <a:srgbClr val="000000"/>
                </a:solidFill>
                <a:latin typeface="Arial Black"/>
                <a:ea typeface="+mj-lt"/>
                <a:cs typeface="+mj-lt"/>
              </a:rPr>
              <a:t>Communities of Practice:</a:t>
            </a:r>
            <a:endParaRPr lang="en-US">
              <a:solidFill>
                <a:srgbClr val="000000"/>
              </a:solidFill>
              <a:latin typeface="Arial Black"/>
            </a:endParaRPr>
          </a:p>
        </p:txBody>
      </p:sp>
      <p:sp>
        <p:nvSpPr>
          <p:cNvPr id="23" name="Rectangle 22">
            <a:extLst>
              <a:ext uri="{FF2B5EF4-FFF2-40B4-BE49-F238E27FC236}">
                <a16:creationId xmlns:a16="http://schemas.microsoft.com/office/drawing/2014/main" id="{E536F3B4-50F6-4C52-8F76-4EB1214719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620" y="457200"/>
            <a:ext cx="3511233" cy="9143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B7DEB3E7-B84B-9EBA-3E63-86F9D8A82F65}"/>
              </a:ext>
            </a:extLst>
          </p:cNvPr>
          <p:cNvSpPr>
            <a:spLocks noGrp="1"/>
          </p:cNvSpPr>
          <p:nvPr>
            <p:ph idx="1"/>
          </p:nvPr>
        </p:nvSpPr>
        <p:spPr>
          <a:xfrm>
            <a:off x="638660" y="1967053"/>
            <a:ext cx="3956850" cy="4425240"/>
          </a:xfrm>
        </p:spPr>
        <p:txBody>
          <a:bodyPr vert="horz" lIns="91440" tIns="45720" rIns="91440" bIns="45720" rtlCol="0" anchor="ctr">
            <a:noAutofit/>
          </a:bodyPr>
          <a:lstStyle/>
          <a:p>
            <a:pPr marL="305435" indent="-305435"/>
            <a:r>
              <a:rPr lang="en-US" sz="2000" b="1">
                <a:solidFill>
                  <a:schemeClr val="tx1"/>
                </a:solidFill>
                <a:latin typeface="Georgia"/>
                <a:ea typeface="+mn-lt"/>
                <a:cs typeface="+mn-lt"/>
              </a:rPr>
              <a:t>Professional Networks:</a:t>
            </a:r>
            <a:r>
              <a:rPr lang="en-US" sz="2000">
                <a:solidFill>
                  <a:schemeClr val="tx1"/>
                </a:solidFill>
                <a:latin typeface="Georgia"/>
                <a:ea typeface="+mn-lt"/>
                <a:cs typeface="+mn-lt"/>
              </a:rPr>
              <a:t> Facilitating networking opportunities and creating forums where managers can connect and share knowledge with peers in similar roles or industries.</a:t>
            </a:r>
            <a:endParaRPr lang="en-US" sz="2000">
              <a:solidFill>
                <a:schemeClr val="tx1"/>
              </a:solidFill>
              <a:latin typeface="Georgia"/>
            </a:endParaRPr>
          </a:p>
          <a:p>
            <a:pPr marL="305435" indent="-305435"/>
            <a:r>
              <a:rPr lang="en-US" sz="2000" b="1">
                <a:solidFill>
                  <a:schemeClr val="tx1"/>
                </a:solidFill>
                <a:latin typeface="Georgia"/>
                <a:ea typeface="+mn-lt"/>
                <a:cs typeface="+mn-lt"/>
              </a:rPr>
              <a:t>Communities and Forums:</a:t>
            </a:r>
            <a:r>
              <a:rPr lang="en-US" sz="2000">
                <a:solidFill>
                  <a:schemeClr val="tx1"/>
                </a:solidFill>
                <a:latin typeface="Georgia"/>
                <a:ea typeface="+mn-lt"/>
                <a:cs typeface="+mn-lt"/>
              </a:rPr>
              <a:t> Establishing online or offline communities of practice focused on specific areas such as leadership or innovation.</a:t>
            </a:r>
            <a:endParaRPr lang="en-US" sz="2000">
              <a:solidFill>
                <a:schemeClr val="tx1"/>
              </a:solidFill>
              <a:latin typeface="Georgia"/>
            </a:endParaRPr>
          </a:p>
          <a:p>
            <a:pPr marL="305435" indent="-305435"/>
            <a:endParaRPr lang="en-US"/>
          </a:p>
        </p:txBody>
      </p:sp>
      <p:pic>
        <p:nvPicPr>
          <p:cNvPr id="4" name="Picture 3" descr="Communities of Practice | Centre for Teaching and Learning">
            <a:extLst>
              <a:ext uri="{FF2B5EF4-FFF2-40B4-BE49-F238E27FC236}">
                <a16:creationId xmlns:a16="http://schemas.microsoft.com/office/drawing/2014/main" id="{F880CF4E-89C3-C22F-D83A-69BE48C44E12}"/>
              </a:ext>
            </a:extLst>
          </p:cNvPr>
          <p:cNvPicPr>
            <a:picLocks noChangeAspect="1"/>
          </p:cNvPicPr>
          <p:nvPr/>
        </p:nvPicPr>
        <p:blipFill>
          <a:blip r:embed="rId2"/>
          <a:stretch>
            <a:fillRect/>
          </a:stretch>
        </p:blipFill>
        <p:spPr>
          <a:xfrm>
            <a:off x="4654296" y="734082"/>
            <a:ext cx="6735272" cy="5209342"/>
          </a:xfrm>
          <a:prstGeom prst="rect">
            <a:avLst/>
          </a:prstGeom>
        </p:spPr>
      </p:pic>
    </p:spTree>
    <p:extLst>
      <p:ext uri="{BB962C8B-B14F-4D97-AF65-F5344CB8AC3E}">
        <p14:creationId xmlns:p14="http://schemas.microsoft.com/office/powerpoint/2010/main" val="5648564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D774D142-85CA-7ECD-9D22-2B563B360CF9}"/>
              </a:ext>
            </a:extLst>
          </p:cNvPr>
          <p:cNvSpPr txBox="1"/>
          <p:nvPr/>
        </p:nvSpPr>
        <p:spPr>
          <a:xfrm>
            <a:off x="785004" y="2179608"/>
            <a:ext cx="2973237"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cap="all">
                <a:solidFill>
                  <a:srgbClr val="000000"/>
                </a:solidFill>
                <a:latin typeface="Calibri Light"/>
              </a:rPr>
              <a:t>MEANING OF HRD</a:t>
            </a:r>
            <a:endParaRPr lang="en-US">
              <a:solidFill>
                <a:srgbClr val="000000"/>
              </a:solidFill>
            </a:endParaRPr>
          </a:p>
        </p:txBody>
      </p:sp>
      <p:sp>
        <p:nvSpPr>
          <p:cNvPr id="17" name="TextBox 16">
            <a:extLst>
              <a:ext uri="{FF2B5EF4-FFF2-40B4-BE49-F238E27FC236}">
                <a16:creationId xmlns:a16="http://schemas.microsoft.com/office/drawing/2014/main" id="{BC9B8C08-0C50-8721-7DAD-03AD89AC0EA8}"/>
              </a:ext>
            </a:extLst>
          </p:cNvPr>
          <p:cNvSpPr txBox="1"/>
          <p:nvPr/>
        </p:nvSpPr>
        <p:spPr>
          <a:xfrm>
            <a:off x="4250266" y="2252132"/>
            <a:ext cx="7230533"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HRD is "the process of increasing the knowledge, the skills, and the capacities of all the people in a society. In economic terms, it could be described as the accumulation of human capital and its effective investment in the development of an economy. In political terms, human resource development prepares people for adult participation in political processes, particularly as citizens in a democracy. From the social and cultural points of view, the development of human resources helps people to lead fuller and richer lives, less bound by tradition. In short, the processes of human resource development unlock the door to modernization.</a:t>
            </a:r>
          </a:p>
        </p:txBody>
      </p:sp>
    </p:spTree>
    <p:extLst>
      <p:ext uri="{BB962C8B-B14F-4D97-AF65-F5344CB8AC3E}">
        <p14:creationId xmlns:p14="http://schemas.microsoft.com/office/powerpoint/2010/main" val="29529238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9AA9F65-94B8-41A5-A7FF-23D2CFB116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a:extLst>
              <a:ext uri="{FF2B5EF4-FFF2-40B4-BE49-F238E27FC236}">
                <a16:creationId xmlns:a16="http://schemas.microsoft.com/office/drawing/2014/main" id="{7E8B0F8E-3F6C-4541-B9C1-774D80A088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7A45F5BC-32D1-41CD-B270-C46F18CA1A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id="{5BB74D4E-F243-4A10-813D-500A140253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17" name="Rectangle 16">
            <a:extLst>
              <a:ext uri="{FF2B5EF4-FFF2-40B4-BE49-F238E27FC236}">
                <a16:creationId xmlns:a16="http://schemas.microsoft.com/office/drawing/2014/main" id="{E2B7D02C-F642-492B-8E97-FDE1C0FDA3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9AA761F-8FEA-300B-2508-0981C58F9ACE}"/>
              </a:ext>
            </a:extLst>
          </p:cNvPr>
          <p:cNvSpPr>
            <a:spLocks noGrp="1"/>
          </p:cNvSpPr>
          <p:nvPr>
            <p:ph type="title"/>
          </p:nvPr>
        </p:nvSpPr>
        <p:spPr>
          <a:xfrm>
            <a:off x="581192" y="1507414"/>
            <a:ext cx="5120255" cy="3903332"/>
          </a:xfrm>
        </p:spPr>
        <p:txBody>
          <a:bodyPr vert="horz" lIns="91440" tIns="45720" rIns="91440" bIns="45720" rtlCol="0" anchor="ctr">
            <a:normAutofit/>
          </a:bodyPr>
          <a:lstStyle/>
          <a:p>
            <a:r>
              <a:rPr lang="en-US" sz="4000" b="0">
                <a:solidFill>
                  <a:schemeClr val="tx2"/>
                </a:solidFill>
                <a:latin typeface="+mj-lt"/>
                <a:cs typeface="+mj-cs"/>
              </a:rPr>
              <a:t>'</a:t>
            </a:r>
            <a:r>
              <a:rPr lang="en-US" sz="4000" b="0" i="1">
                <a:solidFill>
                  <a:schemeClr val="tx2"/>
                </a:solidFill>
                <a:latin typeface="+mj-lt"/>
                <a:cs typeface="+mj-cs"/>
              </a:rPr>
              <a:t>If you cannot do great things, do small things in a great way.</a:t>
            </a:r>
            <a:r>
              <a:rPr lang="en-US" sz="4000" b="0">
                <a:solidFill>
                  <a:schemeClr val="tx2"/>
                </a:solidFill>
                <a:latin typeface="+mj-lt"/>
                <a:cs typeface="+mj-cs"/>
              </a:rPr>
              <a:t>'</a:t>
            </a:r>
          </a:p>
        </p:txBody>
      </p:sp>
      <p:sp>
        <p:nvSpPr>
          <p:cNvPr id="19" name="Rectangle 18">
            <a:extLst>
              <a:ext uri="{FF2B5EF4-FFF2-40B4-BE49-F238E27FC236}">
                <a16:creationId xmlns:a16="http://schemas.microsoft.com/office/drawing/2014/main" id="{A2D0BA34-24BC-4C63-945A-90AA854E1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3642"/>
            <a:ext cx="11298933" cy="512708"/>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4" name="Text Placeholder 3">
            <a:extLst>
              <a:ext uri="{FF2B5EF4-FFF2-40B4-BE49-F238E27FC236}">
                <a16:creationId xmlns:a16="http://schemas.microsoft.com/office/drawing/2014/main" id="{D7EF044B-ADC5-48AE-F2F4-1113D27D9AEC}"/>
              </a:ext>
            </a:extLst>
          </p:cNvPr>
          <p:cNvSpPr>
            <a:spLocks noGrp="1"/>
          </p:cNvSpPr>
          <p:nvPr>
            <p:ph type="body" sz="quarter" idx="13"/>
          </p:nvPr>
        </p:nvSpPr>
        <p:spPr>
          <a:xfrm>
            <a:off x="6400800" y="1507415"/>
            <a:ext cx="5210007" cy="3903331"/>
          </a:xfrm>
          <a:ln w="57150">
            <a:noFill/>
          </a:ln>
        </p:spPr>
        <p:txBody>
          <a:bodyPr vert="horz" lIns="91440" tIns="45720" rIns="91440" bIns="45720" rtlCol="0" anchor="ctr">
            <a:normAutofit/>
          </a:bodyPr>
          <a:lstStyle/>
          <a:p>
            <a:pPr>
              <a:buFont typeface="Wingdings 2" panose="05020102010507070707" pitchFamily="18" charset="2"/>
              <a:buChar char=""/>
            </a:pPr>
            <a:r>
              <a:rPr lang="en-US" sz="2000" cap="all"/>
              <a:t> – NAPOLEON HILL</a:t>
            </a:r>
            <a:endParaRPr lang="en-US" sz="2000"/>
          </a:p>
          <a:p>
            <a:pPr>
              <a:buFont typeface="Wingdings 2" panose="05020102010507070707" pitchFamily="18" charset="2"/>
              <a:buChar char=""/>
            </a:pPr>
            <a:endParaRPr lang="en-US" sz="2000"/>
          </a:p>
        </p:txBody>
      </p:sp>
      <p:sp>
        <p:nvSpPr>
          <p:cNvPr id="21" name="Rectangle 20">
            <a:extLst>
              <a:ext uri="{FF2B5EF4-FFF2-40B4-BE49-F238E27FC236}">
                <a16:creationId xmlns:a16="http://schemas.microsoft.com/office/drawing/2014/main" id="{0647415D-11C2-4BA0-A3EE-E0DA219B3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5878019"/>
            <a:ext cx="11298933" cy="512708"/>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402386321"/>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1B62618-0D02-4C29-88C5-1EDF7F3234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16">
            <a:extLst>
              <a:ext uri="{FF2B5EF4-FFF2-40B4-BE49-F238E27FC236}">
                <a16:creationId xmlns:a16="http://schemas.microsoft.com/office/drawing/2014/main" id="{1E2747F4-A0AE-425C-B527-E3E32461FE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18">
            <a:extLst>
              <a:ext uri="{FF2B5EF4-FFF2-40B4-BE49-F238E27FC236}">
                <a16:creationId xmlns:a16="http://schemas.microsoft.com/office/drawing/2014/main" id="{9707F29A-1576-479E-B227-0D6498601B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20">
            <a:extLst>
              <a:ext uri="{FF2B5EF4-FFF2-40B4-BE49-F238E27FC236}">
                <a16:creationId xmlns:a16="http://schemas.microsoft.com/office/drawing/2014/main" id="{F17B26C7-6F2F-453C-9C08-71E199E527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884B311B-3177-0658-3585-6639F26A9BF6}"/>
              </a:ext>
            </a:extLst>
          </p:cNvPr>
          <p:cNvSpPr>
            <a:spLocks noGrp="1"/>
          </p:cNvSpPr>
          <p:nvPr>
            <p:ph type="title"/>
          </p:nvPr>
        </p:nvSpPr>
        <p:spPr>
          <a:xfrm>
            <a:off x="581192" y="702156"/>
            <a:ext cx="11029616" cy="1013800"/>
          </a:xfrm>
        </p:spPr>
        <p:txBody>
          <a:bodyPr vert="horz" lIns="91440" tIns="45720" rIns="91440" bIns="45720" rtlCol="0" anchor="b">
            <a:normAutofit/>
          </a:bodyPr>
          <a:lstStyle/>
          <a:p>
            <a:r>
              <a:rPr lang="en-US" altLang="zh-CN">
                <a:solidFill>
                  <a:srgbClr val="FFFEFF"/>
                </a:solidFill>
              </a:rPr>
              <a:t>EVOLUTION of HRD</a:t>
            </a:r>
          </a:p>
        </p:txBody>
      </p:sp>
      <p:sp>
        <p:nvSpPr>
          <p:cNvPr id="7" name="Footer Placeholder 6">
            <a:extLst>
              <a:ext uri="{FF2B5EF4-FFF2-40B4-BE49-F238E27FC236}">
                <a16:creationId xmlns:a16="http://schemas.microsoft.com/office/drawing/2014/main" id="{3A122237-B06F-5E42-B051-D7859FC21D7D}"/>
              </a:ext>
            </a:extLst>
          </p:cNvPr>
          <p:cNvSpPr>
            <a:spLocks noGrp="1"/>
          </p:cNvSpPr>
          <p:nvPr>
            <p:ph type="ftr" sz="quarter" idx="11"/>
          </p:nvPr>
        </p:nvSpPr>
        <p:spPr>
          <a:xfrm>
            <a:off x="581192" y="5951811"/>
            <a:ext cx="6917210" cy="365125"/>
          </a:xfrm>
        </p:spPr>
        <p:txBody>
          <a:bodyPr vert="horz" lIns="91440" tIns="45720" rIns="91440" bIns="45720" rtlCol="0" anchor="ctr">
            <a:normAutofit/>
          </a:bodyPr>
          <a:lstStyle/>
          <a:p>
            <a:pPr>
              <a:spcAft>
                <a:spcPts val="600"/>
              </a:spcAft>
            </a:pPr>
            <a:r>
              <a:rPr lang="en-US" kern="1200" cap="all" baseline="0">
                <a:solidFill>
                  <a:schemeClr val="accent2"/>
                </a:solidFill>
                <a:latin typeface="+mn-lt"/>
                <a:ea typeface="+mn-ea"/>
                <a:cs typeface="+mn-cs"/>
              </a:rPr>
              <a:t>HRD</a:t>
            </a:r>
          </a:p>
        </p:txBody>
      </p:sp>
      <p:sp>
        <p:nvSpPr>
          <p:cNvPr id="8" name="Slide Number Placeholder 7">
            <a:extLst>
              <a:ext uri="{FF2B5EF4-FFF2-40B4-BE49-F238E27FC236}">
                <a16:creationId xmlns:a16="http://schemas.microsoft.com/office/drawing/2014/main" id="{AECF22D2-2B16-C40D-AA90-609B5CD08B3D}"/>
              </a:ext>
            </a:extLst>
          </p:cNvPr>
          <p:cNvSpPr>
            <a:spLocks noGrp="1"/>
          </p:cNvSpPr>
          <p:nvPr>
            <p:ph type="sldNum" sz="quarter" idx="12"/>
          </p:nvPr>
        </p:nvSpPr>
        <p:spPr>
          <a:xfrm>
            <a:off x="10558300" y="5956137"/>
            <a:ext cx="1052508" cy="365125"/>
          </a:xfrm>
        </p:spPr>
        <p:txBody>
          <a:bodyPr vert="horz" lIns="91440" tIns="45720" rIns="91440" bIns="45720" rtlCol="0" anchor="ctr">
            <a:normAutofit/>
          </a:bodyPr>
          <a:lstStyle/>
          <a:p>
            <a:pPr>
              <a:spcAft>
                <a:spcPts val="600"/>
              </a:spcAft>
            </a:pPr>
            <a:fld id="{48F63A3B-78C7-47BE-AE5E-E10140E04643}" type="slidenum">
              <a:rPr lang="en-US" kern="1200" dirty="0">
                <a:solidFill>
                  <a:schemeClr val="accent2"/>
                </a:solidFill>
                <a:latin typeface="+mn-lt"/>
                <a:ea typeface="+mn-ea"/>
                <a:cs typeface="+mn-cs"/>
              </a:rPr>
              <a:pPr>
                <a:spcAft>
                  <a:spcPts val="600"/>
                </a:spcAft>
              </a:pPr>
              <a:t>4</a:t>
            </a:fld>
            <a:endParaRPr lang="en-US" kern="1200">
              <a:solidFill>
                <a:schemeClr val="accent2"/>
              </a:solidFill>
              <a:latin typeface="+mn-lt"/>
              <a:ea typeface="+mn-ea"/>
              <a:cs typeface="+mn-cs"/>
            </a:endParaRPr>
          </a:p>
        </p:txBody>
      </p:sp>
      <p:graphicFrame>
        <p:nvGraphicFramePr>
          <p:cNvPr id="10" name="Content Placeholder 3">
            <a:extLst>
              <a:ext uri="{FF2B5EF4-FFF2-40B4-BE49-F238E27FC236}">
                <a16:creationId xmlns:a16="http://schemas.microsoft.com/office/drawing/2014/main" id="{4207E251-2CF6-13D9-7C5E-46BA57732ADE}"/>
              </a:ext>
            </a:extLst>
          </p:cNvPr>
          <p:cNvGraphicFramePr>
            <a:graphicFrameLocks noGrp="1"/>
          </p:cNvGraphicFramePr>
          <p:nvPr>
            <p:ph sz="half" idx="1"/>
            <p:extLst>
              <p:ext uri="{D42A27DB-BD31-4B8C-83A1-F6EECF244321}">
                <p14:modId xmlns:p14="http://schemas.microsoft.com/office/powerpoint/2010/main" val="4246678294"/>
              </p:ext>
            </p:extLst>
          </p:nvPr>
        </p:nvGraphicFramePr>
        <p:xfrm>
          <a:off x="581025" y="2181225"/>
          <a:ext cx="11029950" cy="36782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864747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5E8954-9BCB-7FD9-A210-38DC54382D45}"/>
              </a:ext>
            </a:extLst>
          </p:cNvPr>
          <p:cNvSpPr>
            <a:spLocks noGrp="1"/>
          </p:cNvSpPr>
          <p:nvPr>
            <p:ph type="title"/>
          </p:nvPr>
        </p:nvSpPr>
        <p:spPr>
          <a:xfrm>
            <a:off x="4302856" y="2453237"/>
            <a:ext cx="7099712" cy="1627632"/>
          </a:xfrm>
        </p:spPr>
        <p:txBody>
          <a:bodyPr/>
          <a:lstStyle/>
          <a:p>
            <a:pPr algn="ctr"/>
            <a:r>
              <a:rPr lang="en-US" sz="2400" b="0">
                <a:solidFill>
                  <a:srgbClr val="1F2C8F"/>
                </a:solidFill>
                <a:latin typeface="Arial Black"/>
                <a:cs typeface="Arial"/>
              </a:rPr>
              <a:t>One machine can do the work of fifty ordinary men. No machine can do the work of one extraordinary </a:t>
            </a:r>
            <a:r>
              <a:rPr lang="en-US" sz="2000" b="0">
                <a:solidFill>
                  <a:srgbClr val="1F2C8F"/>
                </a:solidFill>
                <a:latin typeface="Arial Black"/>
                <a:cs typeface="Arial"/>
              </a:rPr>
              <a:t>man</a:t>
            </a:r>
            <a:r>
              <a:rPr lang="en-US" sz="2400" b="0">
                <a:solidFill>
                  <a:srgbClr val="1F2C8F"/>
                </a:solidFill>
                <a:latin typeface="Arial Black"/>
                <a:cs typeface="Arial"/>
              </a:rPr>
              <a:t>.</a:t>
            </a:r>
            <a:endParaRPr lang="en-US" sz="2400" b="0">
              <a:latin typeface="Arial Black"/>
              <a:cs typeface="Arial"/>
            </a:endParaRPr>
          </a:p>
          <a:p>
            <a:endParaRPr lang="en-US" sz="2400">
              <a:solidFill>
                <a:srgbClr val="1F2C8F"/>
              </a:solidFill>
              <a:latin typeface="Arial Black"/>
            </a:endParaRPr>
          </a:p>
        </p:txBody>
      </p:sp>
      <p:sp>
        <p:nvSpPr>
          <p:cNvPr id="6" name="Text Placeholder 5">
            <a:extLst>
              <a:ext uri="{FF2B5EF4-FFF2-40B4-BE49-F238E27FC236}">
                <a16:creationId xmlns:a16="http://schemas.microsoft.com/office/drawing/2014/main" id="{8E016EE4-D06F-BB48-F27D-14F290F0FE86}"/>
              </a:ext>
            </a:extLst>
          </p:cNvPr>
          <p:cNvSpPr>
            <a:spLocks noGrp="1"/>
          </p:cNvSpPr>
          <p:nvPr>
            <p:ph type="body" sz="quarter" idx="15"/>
          </p:nvPr>
        </p:nvSpPr>
        <p:spPr>
          <a:xfrm>
            <a:off x="4014446" y="1711078"/>
            <a:ext cx="768096" cy="1627632"/>
          </a:xfrm>
        </p:spPr>
        <p:txBody>
          <a:bodyPr/>
          <a:lstStyle/>
          <a:p>
            <a:r>
              <a:rPr lang="en-US" sz="8000"/>
              <a:t>“</a:t>
            </a:r>
          </a:p>
        </p:txBody>
      </p:sp>
      <p:sp>
        <p:nvSpPr>
          <p:cNvPr id="4" name="Text Placeholder 3">
            <a:extLst>
              <a:ext uri="{FF2B5EF4-FFF2-40B4-BE49-F238E27FC236}">
                <a16:creationId xmlns:a16="http://schemas.microsoft.com/office/drawing/2014/main" id="{D2BBD890-6A99-C160-C084-2916E2310718}"/>
              </a:ext>
            </a:extLst>
          </p:cNvPr>
          <p:cNvSpPr>
            <a:spLocks noGrp="1"/>
          </p:cNvSpPr>
          <p:nvPr>
            <p:ph type="body" sz="quarter" idx="13"/>
          </p:nvPr>
        </p:nvSpPr>
        <p:spPr>
          <a:xfrm>
            <a:off x="8558554" y="4078437"/>
            <a:ext cx="3932238" cy="588963"/>
          </a:xfrm>
        </p:spPr>
        <p:txBody>
          <a:bodyPr vert="horz" lIns="0" tIns="0" rIns="0" bIns="0" rtlCol="0" anchor="t">
            <a:noAutofit/>
          </a:bodyPr>
          <a:lstStyle/>
          <a:p>
            <a:r>
              <a:rPr lang="en-US">
                <a:cs typeface="Sabon Next LT"/>
              </a:rPr>
              <a:t>ELBERT HUBBARD</a:t>
            </a:r>
          </a:p>
        </p:txBody>
      </p:sp>
      <p:sp>
        <p:nvSpPr>
          <p:cNvPr id="5" name="Text Placeholder 4">
            <a:extLst>
              <a:ext uri="{FF2B5EF4-FFF2-40B4-BE49-F238E27FC236}">
                <a16:creationId xmlns:a16="http://schemas.microsoft.com/office/drawing/2014/main" id="{EEE736C0-59DE-A4DF-7A05-6F22D48CC0D3}"/>
              </a:ext>
            </a:extLst>
          </p:cNvPr>
          <p:cNvSpPr>
            <a:spLocks noGrp="1"/>
          </p:cNvSpPr>
          <p:nvPr>
            <p:ph type="body" sz="quarter" idx="14"/>
          </p:nvPr>
        </p:nvSpPr>
        <p:spPr>
          <a:xfrm>
            <a:off x="8249786" y="2965129"/>
            <a:ext cx="768096" cy="1627632"/>
          </a:xfrm>
        </p:spPr>
        <p:txBody>
          <a:bodyPr/>
          <a:lstStyle/>
          <a:p>
            <a:r>
              <a:rPr lang="en-US" sz="8000"/>
              <a:t>”</a:t>
            </a:r>
          </a:p>
        </p:txBody>
      </p:sp>
      <p:sp>
        <p:nvSpPr>
          <p:cNvPr id="23" name="Slide Number Placeholder 22">
            <a:extLst>
              <a:ext uri="{FF2B5EF4-FFF2-40B4-BE49-F238E27FC236}">
                <a16:creationId xmlns:a16="http://schemas.microsoft.com/office/drawing/2014/main" id="{94FF72B7-0438-3641-5939-75128934B0DF}"/>
              </a:ext>
            </a:extLst>
          </p:cNvPr>
          <p:cNvSpPr>
            <a:spLocks noGrp="1"/>
          </p:cNvSpPr>
          <p:nvPr>
            <p:ph type="sldNum" sz="quarter" idx="12"/>
          </p:nvPr>
        </p:nvSpPr>
        <p:spPr/>
        <p:txBody>
          <a:bodyPr/>
          <a:lstStyle/>
          <a:p>
            <a:fld id="{48F63A3B-78C7-47BE-AE5E-E10140E04643}" type="slidenum">
              <a:rPr lang="en-US" smtClean="0"/>
              <a:t>5</a:t>
            </a:fld>
            <a:endParaRPr lang="en-US"/>
          </a:p>
        </p:txBody>
      </p:sp>
    </p:spTree>
    <p:extLst>
      <p:ext uri="{BB962C8B-B14F-4D97-AF65-F5344CB8AC3E}">
        <p14:creationId xmlns:p14="http://schemas.microsoft.com/office/powerpoint/2010/main" val="6856810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 name="Title 39">
            <a:extLst>
              <a:ext uri="{FF2B5EF4-FFF2-40B4-BE49-F238E27FC236}">
                <a16:creationId xmlns:a16="http://schemas.microsoft.com/office/drawing/2014/main" id="{51F10E9F-AEE6-BF81-A373-E5D4ED1FD3D4}"/>
              </a:ext>
            </a:extLst>
          </p:cNvPr>
          <p:cNvSpPr>
            <a:spLocks noGrp="1"/>
          </p:cNvSpPr>
          <p:nvPr>
            <p:ph type="title"/>
          </p:nvPr>
        </p:nvSpPr>
        <p:spPr>
          <a:xfrm>
            <a:off x="1097280" y="4844374"/>
            <a:ext cx="10058400" cy="1188995"/>
          </a:xfrm>
        </p:spPr>
        <p:txBody>
          <a:bodyPr vert="horz" lIns="91440" tIns="45720" rIns="91440" bIns="45720" rtlCol="0" anchor="ctr">
            <a:normAutofit/>
          </a:bodyPr>
          <a:lstStyle/>
          <a:p>
            <a:pPr algn="ctr">
              <a:lnSpc>
                <a:spcPct val="85000"/>
              </a:lnSpc>
            </a:pPr>
            <a:r>
              <a:rPr lang="en-US"/>
              <a:t>Aims of HRD</a:t>
            </a:r>
          </a:p>
        </p:txBody>
      </p:sp>
      <p:sp>
        <p:nvSpPr>
          <p:cNvPr id="74" name="Slide Number Placeholder 73">
            <a:extLst>
              <a:ext uri="{FF2B5EF4-FFF2-40B4-BE49-F238E27FC236}">
                <a16:creationId xmlns:a16="http://schemas.microsoft.com/office/drawing/2014/main" id="{B964C6B0-844C-A964-2B74-46CF893E1381}"/>
              </a:ext>
            </a:extLst>
          </p:cNvPr>
          <p:cNvSpPr>
            <a:spLocks noGrp="1"/>
          </p:cNvSpPr>
          <p:nvPr>
            <p:ph type="sldNum" sz="quarter" idx="12"/>
          </p:nvPr>
        </p:nvSpPr>
        <p:spPr/>
        <p:txBody>
          <a:bodyPr vert="horz" lIns="91440" tIns="45720" rIns="91440" bIns="45720" rtlCol="0" anchor="ctr">
            <a:normAutofit/>
          </a:bodyPr>
          <a:lstStyle/>
          <a:p>
            <a:pPr>
              <a:spcAft>
                <a:spcPts val="600"/>
              </a:spcAft>
            </a:pPr>
            <a:fld id="{48F63A3B-78C7-47BE-AE5E-E10140E04643}" type="slidenum">
              <a:rPr lang="en-US" smtClean="0"/>
              <a:pPr>
                <a:spcAft>
                  <a:spcPts val="600"/>
                </a:spcAft>
              </a:pPr>
              <a:t>6</a:t>
            </a:fld>
            <a:endParaRPr lang="en-US"/>
          </a:p>
        </p:txBody>
      </p:sp>
      <p:graphicFrame>
        <p:nvGraphicFramePr>
          <p:cNvPr id="114" name="TextBox 1">
            <a:extLst>
              <a:ext uri="{FF2B5EF4-FFF2-40B4-BE49-F238E27FC236}">
                <a16:creationId xmlns:a16="http://schemas.microsoft.com/office/drawing/2014/main" id="{5555365F-29B1-8A77-7FB4-47645BD3A5E4}"/>
              </a:ext>
            </a:extLst>
          </p:cNvPr>
          <p:cNvGraphicFramePr/>
          <p:nvPr>
            <p:extLst>
              <p:ext uri="{D42A27DB-BD31-4B8C-83A1-F6EECF244321}">
                <p14:modId xmlns:p14="http://schemas.microsoft.com/office/powerpoint/2010/main" val="2539165667"/>
              </p:ext>
            </p:extLst>
          </p:nvPr>
        </p:nvGraphicFramePr>
        <p:xfrm>
          <a:off x="1036319" y="680936"/>
          <a:ext cx="10119362" cy="37653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119301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71B62618-0D02-4C29-88C5-1EDF7F3234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4" name="Rectangle 33">
            <a:extLst>
              <a:ext uri="{FF2B5EF4-FFF2-40B4-BE49-F238E27FC236}">
                <a16:creationId xmlns:a16="http://schemas.microsoft.com/office/drawing/2014/main" id="{1E2747F4-A0AE-425C-B527-E3E32461FE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36" name="Rectangle 35">
            <a:extLst>
              <a:ext uri="{FF2B5EF4-FFF2-40B4-BE49-F238E27FC236}">
                <a16:creationId xmlns:a16="http://schemas.microsoft.com/office/drawing/2014/main" id="{9707F29A-1576-479E-B227-0D6498601B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38" name="Rectangle 37">
            <a:extLst>
              <a:ext uri="{FF2B5EF4-FFF2-40B4-BE49-F238E27FC236}">
                <a16:creationId xmlns:a16="http://schemas.microsoft.com/office/drawing/2014/main" id="{F17B26C7-6F2F-453C-9C08-71E199E527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40" name="Rectangle 39">
            <a:extLst>
              <a:ext uri="{FF2B5EF4-FFF2-40B4-BE49-F238E27FC236}">
                <a16:creationId xmlns:a16="http://schemas.microsoft.com/office/drawing/2014/main" id="{6798E696-4BBA-46BE-AD86-F7E300B893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01363"/>
            <a:ext cx="12191999" cy="62566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090B0CA3-C333-4560-9975-E31D1B7B92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723899"/>
            <a:ext cx="3703320" cy="5666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86B309B0-6209-D3D0-9D5E-308B9F6E7303}"/>
              </a:ext>
            </a:extLst>
          </p:cNvPr>
          <p:cNvSpPr>
            <a:spLocks noGrp="1"/>
          </p:cNvSpPr>
          <p:nvPr>
            <p:ph type="title"/>
          </p:nvPr>
        </p:nvSpPr>
        <p:spPr>
          <a:xfrm>
            <a:off x="8369643" y="1037967"/>
            <a:ext cx="3054091" cy="4709131"/>
          </a:xfrm>
        </p:spPr>
        <p:txBody>
          <a:bodyPr vert="horz" lIns="91440" tIns="45720" rIns="91440" bIns="45720" rtlCol="0" anchor="ctr">
            <a:normAutofit/>
          </a:bodyPr>
          <a:lstStyle/>
          <a:p>
            <a:r>
              <a:rPr lang="en-US">
                <a:solidFill>
                  <a:srgbClr val="FFFEFF"/>
                </a:solidFill>
              </a:rPr>
              <a:t>Objectives of HRD</a:t>
            </a:r>
            <a:br>
              <a:rPr lang="en-US">
                <a:solidFill>
                  <a:srgbClr val="FFFEFF"/>
                </a:solidFill>
              </a:rPr>
            </a:br>
            <a:endParaRPr lang="en-US">
              <a:solidFill>
                <a:srgbClr val="FFFEFF"/>
              </a:solidFill>
            </a:endParaRPr>
          </a:p>
        </p:txBody>
      </p:sp>
      <p:graphicFrame>
        <p:nvGraphicFramePr>
          <p:cNvPr id="28" name="TextBox 25">
            <a:extLst>
              <a:ext uri="{FF2B5EF4-FFF2-40B4-BE49-F238E27FC236}">
                <a16:creationId xmlns:a16="http://schemas.microsoft.com/office/drawing/2014/main" id="{72912437-0F23-D0CD-6ED7-A477F5C63F4C}"/>
              </a:ext>
            </a:extLst>
          </p:cNvPr>
          <p:cNvGraphicFramePr/>
          <p:nvPr>
            <p:extLst>
              <p:ext uri="{D42A27DB-BD31-4B8C-83A1-F6EECF244321}">
                <p14:modId xmlns:p14="http://schemas.microsoft.com/office/powerpoint/2010/main" val="857385370"/>
              </p:ext>
            </p:extLst>
          </p:nvPr>
        </p:nvGraphicFramePr>
        <p:xfrm>
          <a:off x="486033" y="1037967"/>
          <a:ext cx="7012370" cy="47091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702803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71B62618-0D02-4C29-88C5-1EDF7F3234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4" name="Rectangle 33">
            <a:extLst>
              <a:ext uri="{FF2B5EF4-FFF2-40B4-BE49-F238E27FC236}">
                <a16:creationId xmlns:a16="http://schemas.microsoft.com/office/drawing/2014/main" id="{1E2747F4-A0AE-425C-B527-E3E32461FE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36" name="Rectangle 35">
            <a:extLst>
              <a:ext uri="{FF2B5EF4-FFF2-40B4-BE49-F238E27FC236}">
                <a16:creationId xmlns:a16="http://schemas.microsoft.com/office/drawing/2014/main" id="{9707F29A-1576-479E-B227-0D6498601B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37" name="Rectangle 36">
            <a:extLst>
              <a:ext uri="{FF2B5EF4-FFF2-40B4-BE49-F238E27FC236}">
                <a16:creationId xmlns:a16="http://schemas.microsoft.com/office/drawing/2014/main" id="{F17B26C7-6F2F-453C-9C08-71E199E527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33" name="Rectangle 32">
            <a:extLst>
              <a:ext uri="{FF2B5EF4-FFF2-40B4-BE49-F238E27FC236}">
                <a16:creationId xmlns:a16="http://schemas.microsoft.com/office/drawing/2014/main" id="{6798E696-4BBA-46BE-AD86-F7E300B893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01363"/>
            <a:ext cx="12191999" cy="62566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90B0CA3-C333-4560-9975-E31D1B7B92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723899"/>
            <a:ext cx="3703320" cy="5666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F78884C9-1CA8-FC78-7835-7E7EB2137332}"/>
              </a:ext>
            </a:extLst>
          </p:cNvPr>
          <p:cNvSpPr>
            <a:spLocks noGrp="1"/>
          </p:cNvSpPr>
          <p:nvPr>
            <p:ph type="title"/>
          </p:nvPr>
        </p:nvSpPr>
        <p:spPr>
          <a:xfrm>
            <a:off x="8369643" y="1037967"/>
            <a:ext cx="3054091" cy="4709131"/>
          </a:xfrm>
        </p:spPr>
        <p:txBody>
          <a:bodyPr vert="horz" lIns="91440" tIns="45720" rIns="91440" bIns="45720" rtlCol="0" anchor="ctr">
            <a:normAutofit/>
          </a:bodyPr>
          <a:lstStyle/>
          <a:p>
            <a:r>
              <a:rPr lang="en-US">
                <a:solidFill>
                  <a:srgbClr val="FFFEFF"/>
                </a:solidFill>
              </a:rPr>
              <a:t>Distinction Between HRD and HRM</a:t>
            </a:r>
          </a:p>
        </p:txBody>
      </p:sp>
      <p:sp>
        <p:nvSpPr>
          <p:cNvPr id="7" name="Slide Number Placeholder 6">
            <a:extLst>
              <a:ext uri="{FF2B5EF4-FFF2-40B4-BE49-F238E27FC236}">
                <a16:creationId xmlns:a16="http://schemas.microsoft.com/office/drawing/2014/main" id="{A7A6488C-172C-5A86-C2FE-A580AE2B6FA8}"/>
              </a:ext>
            </a:extLst>
          </p:cNvPr>
          <p:cNvSpPr>
            <a:spLocks/>
          </p:cNvSpPr>
          <p:nvPr/>
        </p:nvSpPr>
        <p:spPr>
          <a:xfrm>
            <a:off x="5830327" y="1037967"/>
            <a:ext cx="436046" cy="121124"/>
          </a:xfrm>
          <a:prstGeom prst="rect">
            <a:avLst/>
          </a:prstGeom>
        </p:spPr>
        <p:txBody>
          <a:bodyPr/>
          <a:lstStyle/>
          <a:p>
            <a:pPr defTabSz="197313">
              <a:spcAft>
                <a:spcPts val="360"/>
              </a:spcAft>
            </a:pPr>
            <a:fld id="{48F63A3B-78C7-47BE-AE5E-E10140E04643}" type="slidenum">
              <a:rPr lang="en-US" sz="777" kern="1200" dirty="0">
                <a:solidFill>
                  <a:schemeClr val="tx1"/>
                </a:solidFill>
                <a:latin typeface="+mn-lt"/>
                <a:ea typeface="+mn-ea"/>
                <a:cs typeface="+mn-cs"/>
              </a:rPr>
              <a:pPr defTabSz="197313">
                <a:spcAft>
                  <a:spcPts val="360"/>
                </a:spcAft>
              </a:pPr>
              <a:t>8</a:t>
            </a:fld>
            <a:endParaRPr lang="en-US"/>
          </a:p>
        </p:txBody>
      </p:sp>
      <p:pic>
        <p:nvPicPr>
          <p:cNvPr id="20" name="Picture 19" descr="human resource development">
            <a:extLst>
              <a:ext uri="{FF2B5EF4-FFF2-40B4-BE49-F238E27FC236}">
                <a16:creationId xmlns:a16="http://schemas.microsoft.com/office/drawing/2014/main" id="{884D7700-3D0A-6AA6-A8E0-B3CDE0055B76}"/>
              </a:ext>
            </a:extLst>
          </p:cNvPr>
          <p:cNvPicPr>
            <a:picLocks noChangeAspect="1"/>
          </p:cNvPicPr>
          <p:nvPr/>
        </p:nvPicPr>
        <p:blipFill>
          <a:blip r:embed="rId2"/>
          <a:stretch>
            <a:fillRect/>
          </a:stretch>
        </p:blipFill>
        <p:spPr>
          <a:xfrm>
            <a:off x="91808" y="1371349"/>
            <a:ext cx="7800819" cy="4706428"/>
          </a:xfrm>
          <a:prstGeom prst="rect">
            <a:avLst/>
          </a:prstGeom>
        </p:spPr>
      </p:pic>
    </p:spTree>
    <p:extLst>
      <p:ext uri="{BB962C8B-B14F-4D97-AF65-F5344CB8AC3E}">
        <p14:creationId xmlns:p14="http://schemas.microsoft.com/office/powerpoint/2010/main" val="26002576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1">
            <a:extLst>
              <a:ext uri="{FF2B5EF4-FFF2-40B4-BE49-F238E27FC236}">
                <a16:creationId xmlns:a16="http://schemas.microsoft.com/office/drawing/2014/main" id="{335E8838-BFBE-07C3-29DF-80098CAAB213}"/>
              </a:ext>
            </a:extLst>
          </p:cNvPr>
          <p:cNvSpPr>
            <a:spLocks noGrp="1"/>
          </p:cNvSpPr>
          <p:nvPr>
            <p:ph sz="half" idx="2"/>
          </p:nvPr>
        </p:nvSpPr>
        <p:spPr>
          <a:xfrm>
            <a:off x="1097107" y="792595"/>
            <a:ext cx="7019965" cy="765985"/>
          </a:xfrm>
        </p:spPr>
        <p:txBody>
          <a:bodyPr vert="horz" lIns="45720" tIns="45720" rIns="45720" bIns="45720" rtlCol="0" anchor="t">
            <a:noAutofit/>
          </a:bodyPr>
          <a:lstStyle/>
          <a:p>
            <a:pPr marL="0" indent="0">
              <a:buNone/>
            </a:pPr>
            <a:r>
              <a:rPr lang="en-US" sz="3600">
                <a:solidFill>
                  <a:srgbClr val="FFFFFF"/>
                </a:solidFill>
                <a:latin typeface="Arial Black"/>
                <a:cs typeface="Sabon Next LT"/>
              </a:rPr>
              <a:t>BENEFITS OF HRD</a:t>
            </a:r>
          </a:p>
        </p:txBody>
      </p:sp>
      <p:sp>
        <p:nvSpPr>
          <p:cNvPr id="14" name="TextBox 13">
            <a:extLst>
              <a:ext uri="{FF2B5EF4-FFF2-40B4-BE49-F238E27FC236}">
                <a16:creationId xmlns:a16="http://schemas.microsoft.com/office/drawing/2014/main" id="{49EBB21D-CA2E-603E-45BB-EDA68A8770B8}"/>
              </a:ext>
            </a:extLst>
          </p:cNvPr>
          <p:cNvSpPr txBox="1"/>
          <p:nvPr/>
        </p:nvSpPr>
        <p:spPr>
          <a:xfrm>
            <a:off x="4724400" y="3200400"/>
            <a:ext cx="2743200" cy="3231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Sans-Serif"/>
              <a:buChar char="•"/>
            </a:pPr>
            <a:endParaRPr lang="en-US" sz="1500">
              <a:solidFill>
                <a:srgbClr val="808080"/>
              </a:solidFill>
              <a:latin typeface="Georgia"/>
              <a:cs typeface="Arial"/>
            </a:endParaRPr>
          </a:p>
        </p:txBody>
      </p:sp>
      <p:graphicFrame>
        <p:nvGraphicFramePr>
          <p:cNvPr id="16" name="TextBox 1">
            <a:extLst>
              <a:ext uri="{FF2B5EF4-FFF2-40B4-BE49-F238E27FC236}">
                <a16:creationId xmlns:a16="http://schemas.microsoft.com/office/drawing/2014/main" id="{D1905F66-273F-8FF4-69FE-BDBC2F40E379}"/>
              </a:ext>
            </a:extLst>
          </p:cNvPr>
          <p:cNvGraphicFramePr/>
          <p:nvPr>
            <p:extLst>
              <p:ext uri="{D42A27DB-BD31-4B8C-83A1-F6EECF244321}">
                <p14:modId xmlns:p14="http://schemas.microsoft.com/office/powerpoint/2010/main" val="52464880"/>
              </p:ext>
            </p:extLst>
          </p:nvPr>
        </p:nvGraphicFramePr>
        <p:xfrm>
          <a:off x="1270564" y="2193534"/>
          <a:ext cx="9764199" cy="29083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46542290"/>
      </p:ext>
    </p:extLst>
  </p:cSld>
  <p:clrMapOvr>
    <a:masterClrMapping/>
  </p:clrMapOvr>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4D1434"/>
      </a:accent1>
      <a:accent2>
        <a:srgbClr val="903163"/>
      </a:accent2>
      <a:accent3>
        <a:srgbClr val="B2324B"/>
      </a:accent3>
      <a:accent4>
        <a:srgbClr val="969FA7"/>
      </a:accent4>
      <a:accent5>
        <a:srgbClr val="66B1CE"/>
      </a:accent5>
      <a:accent6>
        <a:srgbClr val="40619D"/>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235FEF8-1733-4347-95CE-3BB62B2B8DD7}">
  <ds:schemaRefs>
    <ds:schemaRef ds:uri="230e9df3-be65-4c73-a93b-d1236ebd677e"/>
    <ds:schemaRef ds:uri="71af3243-3dd4-4a8d-8c0d-dd76da1f02a5"/>
    <ds:schemaRef ds:uri="http://schemas.microsoft.com/office/2006/metadata/properties"/>
    <ds:schemaRef ds:uri="http://schemas.microsoft.com/office/infopath/2007/PartnerControls"/>
    <ds:schemaRef ds:uri="http://schemas.microsoft.com/sharepoint/v3"/>
    <ds:schemaRef ds:uri="http://www.w3.org/2000/xmlns/"/>
    <ds:schemaRef ds:uri="http://www.w3.org/2001/XMLSchema-instance"/>
  </ds:schemaRefs>
</ds:datastoreItem>
</file>

<file path=customXml/itemProps2.xml><?xml version="1.0" encoding="utf-8"?>
<ds:datastoreItem xmlns:ds="http://schemas.openxmlformats.org/officeDocument/2006/customXml" ds:itemID="{69060146-7700-4F6C-986B-89E3839BD4ED}">
  <ds:schemaRefs>
    <ds:schemaRef ds:uri="http://schemas.microsoft.com/sharepoint/v3/contenttype/forms"/>
  </ds:schemaRefs>
</ds:datastoreItem>
</file>

<file path=customXml/itemProps3.xml><?xml version="1.0" encoding="utf-8"?>
<ds:datastoreItem xmlns:ds="http://schemas.openxmlformats.org/officeDocument/2006/customXml" ds:itemID="{08FC98CF-E78A-425D-90FD-55D1C468A34F}">
  <ds:schemaRefs>
    <ds:schemaRef ds:uri="16c05727-aa75-4e4a-9b5f-8a80a1165891"/>
    <ds:schemaRef ds:uri="230e9df3-be65-4c73-a93b-d1236ebd677e"/>
    <ds:schemaRef ds:uri="71af3243-3dd4-4a8d-8c0d-dd76da1f02a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0/xmlns/"/>
    <ds:schemaRef ds:uri="http://www.w3.org/2001/XMLSchema"/>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Widescreen</PresentationFormat>
  <Slides>30</Slides>
  <Notes>0</Notes>
  <HiddenSlides>0</HiddenSlide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Dividend</vt:lpstr>
      <vt:lpstr>Human Resource Development </vt:lpstr>
      <vt:lpstr>Introduction</vt:lpstr>
      <vt:lpstr>PowerPoint Presentation</vt:lpstr>
      <vt:lpstr>EVOLUTION of HRD</vt:lpstr>
      <vt:lpstr>One machine can do the work of fifty ordinary men. No machine can do the work of one extraordinary man. </vt:lpstr>
      <vt:lpstr>Aims of HRD</vt:lpstr>
      <vt:lpstr>Objectives of HRD </vt:lpstr>
      <vt:lpstr>Distinction Between HRD and HRM</vt:lpstr>
      <vt:lpstr>PowerPoint Presentation</vt:lpstr>
      <vt:lpstr>Principles of Human Resource Development( HRD)</vt:lpstr>
      <vt:lpstr>Structure of HRD System</vt:lpstr>
      <vt:lpstr>Structure of hrd</vt:lpstr>
      <vt:lpstr>Role of HRD Manpower</vt:lpstr>
      <vt:lpstr>ROLE OF HRD MANPOWER</vt:lpstr>
      <vt:lpstr>Management Development in HRD: Grooming Tomorrow's Leaders</vt:lpstr>
      <vt:lpstr>Definition of Management Development</vt:lpstr>
      <vt:lpstr>Importance of Developing Effective Managers</vt:lpstr>
      <vt:lpstr>Importance of Management Development</vt:lpstr>
      <vt:lpstr>Importance of Management Development</vt:lpstr>
      <vt:lpstr>Methods/Techniques of management development</vt:lpstr>
      <vt:lpstr>Job Rotation and Shadowing:</vt:lpstr>
      <vt:lpstr>Action Learning Projects:</vt:lpstr>
      <vt:lpstr>Special Assignments and Stretch Projects:</vt:lpstr>
      <vt:lpstr>Feedback and Performance Appraisal:</vt:lpstr>
      <vt:lpstr>Training Programs:</vt:lpstr>
      <vt:lpstr>Coaching and Mentoring:</vt:lpstr>
      <vt:lpstr>Executive Education:</vt:lpstr>
      <vt:lpstr>Online Learning Platforms:</vt:lpstr>
      <vt:lpstr>Communities of Practice:</vt:lpstr>
      <vt:lpstr>'If you cannot do great things, do small things in a great way.'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dc:title>
  <dc:subject/>
  <dc:creator/>
  <cp:revision>3</cp:revision>
  <dcterms:created xsi:type="dcterms:W3CDTF">2024-02-17T04:41:58Z</dcterms:created>
  <dcterms:modified xsi:type="dcterms:W3CDTF">2024-05-15T04:34:20Z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MediaServiceImageTags">
    <vt:lpwstr/>
  </property>
</Properties>
</file>